
<file path=[Content_Types].xml><?xml version="1.0" encoding="utf-8"?>
<Types xmlns="http://schemas.openxmlformats.org/package/2006/content-types">
  <Default Extension="jpeg" ContentType="image/jpe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rawings/drawing1.xml" ContentType="application/vnd.openxmlformats-officedocument.drawingml.chartshapes+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theme/theme2.xml" ContentType="application/vnd.openxmlformats-officedocument.theme+xml"/>
  <Override PartName="/ppt/theme/theme3.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298" r:id="rId5"/>
    <p:sldId id="283" r:id="rId6"/>
    <p:sldId id="299" r:id="rId7"/>
    <p:sldId id="300" r:id="rId8"/>
    <p:sldId id="301" r:id="rId9"/>
    <p:sldId id="303" r:id="rId10"/>
    <p:sldId id="302" r:id="rId11"/>
    <p:sldId id="304" r:id="rId12"/>
    <p:sldId id="297" r:id="rId13"/>
    <p:sldId id="29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EA1DEBA-34AF-DE21-3CE8-9E761AD5E353}" v="458" dt="2024-12-09T05:19:03.773"/>
  </p1510:revLst>
</p1510:revInfo>
</file>

<file path=ppt/tableStyles.xml><?xml version="1.0" encoding="utf-8"?>
<a:tblStyleLst xmlns:a="http://schemas.openxmlformats.org/drawingml/2006/main" def="{073A0DAA-6AF3-43AB-8588-CEC1D06C72B9}"/>
</file>

<file path=ppt/viewProps.xml><?xml version="1.0" encoding="utf-8"?>
<p:viewPr xmlns:a="http://schemas.openxmlformats.org/drawingml/2006/main" xmlns:r="http://schemas.openxmlformats.org/officeDocument/2006/relationships" xmlns:p="http://schemas.openxmlformats.org/presentationml/2006/main">
  <p:normalViewPr>
    <p:restoredLeft sz="25653" autoAdjust="0"/>
    <p:restoredTop sz="94712" autoAdjust="0"/>
  </p:normalViewPr>
  <p:slideViewPr>
    <p:cSldViewPr snapToGrid="0">
      <p:cViewPr>
        <p:scale>
          <a:sx n="100" d="100"/>
          <a:sy n="100" d="100"/>
        </p:scale>
        <p:origin x="-533" y="-490"/>
      </p:cViewPr>
      <p:guideLst/>
    </p:cSldViewPr>
  </p:slideViewPr>
  <p:outlineViewPr>
    <p:cViewPr>
      <p:scale>
        <a:sx n="33" d="100"/>
        <a:sy n="33" d="100"/>
      </p:scale>
      <p:origin x="0" y="-942"/>
    </p:cViewPr>
  </p:outlineViewPr>
  <p:notesTextViewPr>
    <p:cViewPr>
      <p:scale>
        <a:sx n="3" d="2"/>
        <a:sy n="3" d="2"/>
      </p:scale>
      <p:origin x="0" y="0"/>
    </p:cViewPr>
  </p:notesTextViewPr>
  <p:sorterViewPr>
    <p:cViewPr>
      <p:scale>
        <a:sx n="75" d="100"/>
        <a:sy n="75" d="100"/>
      </p:scale>
      <p:origin x="0" y="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lissa Lawrence" userId="S::melawrence@my365.bellevue.edu::a5009ff8-e78c-41d0-a4e3-10741d8a853c" providerId="AD" clId="Web-{3EA1DEBA-34AF-DE21-3CE8-9E761AD5E353}"/>
    <pc:docChg chg="addSld delSld modSld sldOrd">
      <pc:chgData name="Melissa Lawrence" userId="S::melawrence@my365.bellevue.edu::a5009ff8-e78c-41d0-a4e3-10741d8a853c" providerId="AD" clId="Web-{3EA1DEBA-34AF-DE21-3CE8-9E761AD5E353}" dt="2024-12-09T05:19:03.773" v="403" actId="20577"/>
      <pc:docMkLst>
        <pc:docMk/>
      </pc:docMkLst>
      <pc:sldChg chg="addSp delSp modSp">
        <pc:chgData name="Melissa Lawrence" userId="S::melawrence@my365.bellevue.edu::a5009ff8-e78c-41d0-a4e3-10741d8a853c" providerId="AD" clId="Web-{3EA1DEBA-34AF-DE21-3CE8-9E761AD5E353}" dt="2024-12-09T05:01:06.840" v="163" actId="14100"/>
        <pc:sldMkLst>
          <pc:docMk/>
          <pc:sldMk cId="1329746698" sldId="283"/>
        </pc:sldMkLst>
        <pc:spChg chg="mod">
          <ac:chgData name="Melissa Lawrence" userId="S::melawrence@my365.bellevue.edu::a5009ff8-e78c-41d0-a4e3-10741d8a853c" providerId="AD" clId="Web-{3EA1DEBA-34AF-DE21-3CE8-9E761AD5E353}" dt="2024-12-09T04:47:14.760" v="54" actId="1076"/>
          <ac:spMkLst>
            <pc:docMk/>
            <pc:sldMk cId="1329746698" sldId="283"/>
            <ac:spMk id="2" creationId="{3560F281-4FF6-4617-A809-AC9C15ECF18A}"/>
          </ac:spMkLst>
        </pc:spChg>
        <pc:spChg chg="del mod">
          <ac:chgData name="Melissa Lawrence" userId="S::melawrence@my365.bellevue.edu::a5009ff8-e78c-41d0-a4e3-10741d8a853c" providerId="AD" clId="Web-{3EA1DEBA-34AF-DE21-3CE8-9E761AD5E353}" dt="2024-12-09T04:45:03.927" v="36"/>
          <ac:spMkLst>
            <pc:docMk/>
            <pc:sldMk cId="1329746698" sldId="283"/>
            <ac:spMk id="3" creationId="{611DC577-0A95-47D0-95D9-5F8DA763D46B}"/>
          </ac:spMkLst>
        </pc:spChg>
        <pc:spChg chg="mod">
          <ac:chgData name="Melissa Lawrence" userId="S::melawrence@my365.bellevue.edu::a5009ff8-e78c-41d0-a4e3-10741d8a853c" providerId="AD" clId="Web-{3EA1DEBA-34AF-DE21-3CE8-9E761AD5E353}" dt="2024-12-09T04:48:37.466" v="68" actId="20577"/>
          <ac:spMkLst>
            <pc:docMk/>
            <pc:sldMk cId="1329746698" sldId="283"/>
            <ac:spMk id="4" creationId="{D355C61F-C8F1-4977-8E1F-F16C0D9EA88C}"/>
          </ac:spMkLst>
        </pc:spChg>
        <pc:spChg chg="add del mod">
          <ac:chgData name="Melissa Lawrence" userId="S::melawrence@my365.bellevue.edu::a5009ff8-e78c-41d0-a4e3-10741d8a853c" providerId="AD" clId="Web-{3EA1DEBA-34AF-DE21-3CE8-9E761AD5E353}" dt="2024-12-09T04:45:34.506" v="39"/>
          <ac:spMkLst>
            <pc:docMk/>
            <pc:sldMk cId="1329746698" sldId="283"/>
            <ac:spMk id="7" creationId="{D6E1ACB4-ECA6-8850-5DAE-3798CBE57A37}"/>
          </ac:spMkLst>
        </pc:spChg>
        <pc:spChg chg="del">
          <ac:chgData name="Melissa Lawrence" userId="S::melawrence@my365.bellevue.edu::a5009ff8-e78c-41d0-a4e3-10741d8a853c" providerId="AD" clId="Web-{3EA1DEBA-34AF-DE21-3CE8-9E761AD5E353}" dt="2024-12-09T04:45:36.850" v="40"/>
          <ac:spMkLst>
            <pc:docMk/>
            <pc:sldMk cId="1329746698" sldId="283"/>
            <ac:spMk id="8" creationId="{B18572AD-668E-4659-9FF0-2AF93103341D}"/>
          </ac:spMkLst>
        </pc:spChg>
        <pc:spChg chg="add mod">
          <ac:chgData name="Melissa Lawrence" userId="S::melawrence@my365.bellevue.edu::a5009ff8-e78c-41d0-a4e3-10741d8a853c" providerId="AD" clId="Web-{3EA1DEBA-34AF-DE21-3CE8-9E761AD5E353}" dt="2024-12-09T05:01:06.840" v="163" actId="14100"/>
          <ac:spMkLst>
            <pc:docMk/>
            <pc:sldMk cId="1329746698" sldId="283"/>
            <ac:spMk id="11" creationId="{0291EFC1-1B39-DE5E-A2DB-CA326281D79B}"/>
          </ac:spMkLst>
        </pc:spChg>
        <pc:spChg chg="del">
          <ac:chgData name="Melissa Lawrence" userId="S::melawrence@my365.bellevue.edu::a5009ff8-e78c-41d0-a4e3-10741d8a853c" providerId="AD" clId="Web-{3EA1DEBA-34AF-DE21-3CE8-9E761AD5E353}" dt="2024-12-09T04:51:41.661" v="93"/>
          <ac:spMkLst>
            <pc:docMk/>
            <pc:sldMk cId="1329746698" sldId="283"/>
            <ac:spMk id="20" creationId="{EFA08948-2B6F-46B1-9D2D-8D7B2B3FBD56}"/>
          </ac:spMkLst>
        </pc:spChg>
        <pc:picChg chg="mod modCrop">
          <ac:chgData name="Melissa Lawrence" userId="S::melawrence@my365.bellevue.edu::a5009ff8-e78c-41d0-a4e3-10741d8a853c" providerId="AD" clId="Web-{3EA1DEBA-34AF-DE21-3CE8-9E761AD5E353}" dt="2024-12-09T04:52:01.740" v="98" actId="1076"/>
          <ac:picMkLst>
            <pc:docMk/>
            <pc:sldMk cId="1329746698" sldId="283"/>
            <ac:picMk id="9" creationId="{A9A75888-22E3-1D43-9112-DA02186070B5}"/>
          </ac:picMkLst>
        </pc:picChg>
      </pc:sldChg>
      <pc:sldChg chg="del">
        <pc:chgData name="Melissa Lawrence" userId="S::melawrence@my365.bellevue.edu::a5009ff8-e78c-41d0-a4e3-10741d8a853c" providerId="AD" clId="Web-{3EA1DEBA-34AF-DE21-3CE8-9E761AD5E353}" dt="2024-12-09T05:02:02.483" v="174"/>
        <pc:sldMkLst>
          <pc:docMk/>
          <pc:sldMk cId="3188837873" sldId="284"/>
        </pc:sldMkLst>
      </pc:sldChg>
      <pc:sldChg chg="del">
        <pc:chgData name="Melissa Lawrence" userId="S::melawrence@my365.bellevue.edu::a5009ff8-e78c-41d0-a4e3-10741d8a853c" providerId="AD" clId="Web-{3EA1DEBA-34AF-DE21-3CE8-9E761AD5E353}" dt="2024-12-09T05:02:12.030" v="177"/>
        <pc:sldMkLst>
          <pc:docMk/>
          <pc:sldMk cId="665219316" sldId="285"/>
        </pc:sldMkLst>
      </pc:sldChg>
      <pc:sldChg chg="del">
        <pc:chgData name="Melissa Lawrence" userId="S::melawrence@my365.bellevue.edu::a5009ff8-e78c-41d0-a4e3-10741d8a853c" providerId="AD" clId="Web-{3EA1DEBA-34AF-DE21-3CE8-9E761AD5E353}" dt="2024-12-09T05:01:59.873" v="173"/>
        <pc:sldMkLst>
          <pc:docMk/>
          <pc:sldMk cId="4091674644" sldId="292"/>
        </pc:sldMkLst>
      </pc:sldChg>
      <pc:sldChg chg="del">
        <pc:chgData name="Melissa Lawrence" userId="S::melawrence@my365.bellevue.edu::a5009ff8-e78c-41d0-a4e3-10741d8a853c" providerId="AD" clId="Web-{3EA1DEBA-34AF-DE21-3CE8-9E761AD5E353}" dt="2024-12-09T05:02:05.655" v="175"/>
        <pc:sldMkLst>
          <pc:docMk/>
          <pc:sldMk cId="2117695413" sldId="293"/>
        </pc:sldMkLst>
      </pc:sldChg>
      <pc:sldChg chg="del">
        <pc:chgData name="Melissa Lawrence" userId="S::melawrence@my365.bellevue.edu::a5009ff8-e78c-41d0-a4e3-10741d8a853c" providerId="AD" clId="Web-{3EA1DEBA-34AF-DE21-3CE8-9E761AD5E353}" dt="2024-12-09T05:02:08.389" v="176"/>
        <pc:sldMkLst>
          <pc:docMk/>
          <pc:sldMk cId="2575421478" sldId="295"/>
        </pc:sldMkLst>
      </pc:sldChg>
      <pc:sldChg chg="addSp delSp modSp">
        <pc:chgData name="Melissa Lawrence" userId="S::melawrence@my365.bellevue.edu::a5009ff8-e78c-41d0-a4e3-10741d8a853c" providerId="AD" clId="Web-{3EA1DEBA-34AF-DE21-3CE8-9E761AD5E353}" dt="2024-12-09T05:19:03.773" v="403" actId="20577"/>
        <pc:sldMkLst>
          <pc:docMk/>
          <pc:sldMk cId="4153678306" sldId="296"/>
        </pc:sldMkLst>
        <pc:spChg chg="add del mod">
          <ac:chgData name="Melissa Lawrence" userId="S::melawrence@my365.bellevue.edu::a5009ff8-e78c-41d0-a4e3-10741d8a853c" providerId="AD" clId="Web-{3EA1DEBA-34AF-DE21-3CE8-9E761AD5E353}" dt="2024-12-09T05:02:26.655" v="194"/>
          <ac:spMkLst>
            <pc:docMk/>
            <pc:sldMk cId="4153678306" sldId="296"/>
            <ac:spMk id="3" creationId="{9C7F2ACB-BBB9-1EA3-C63B-F28D9159C278}"/>
          </ac:spMkLst>
        </pc:spChg>
        <pc:spChg chg="add del">
          <ac:chgData name="Melissa Lawrence" userId="S::melawrence@my365.bellevue.edu::a5009ff8-e78c-41d0-a4e3-10741d8a853c" providerId="AD" clId="Web-{3EA1DEBA-34AF-DE21-3CE8-9E761AD5E353}" dt="2024-12-09T05:02:34.484" v="202"/>
          <ac:spMkLst>
            <pc:docMk/>
            <pc:sldMk cId="4153678306" sldId="296"/>
            <ac:spMk id="4" creationId="{60828E04-9C2A-4859-8050-C2DF67A249CB}"/>
          </ac:spMkLst>
        </pc:spChg>
        <pc:spChg chg="add del">
          <ac:chgData name="Melissa Lawrence" userId="S::melawrence@my365.bellevue.edu::a5009ff8-e78c-41d0-a4e3-10741d8a853c" providerId="AD" clId="Web-{3EA1DEBA-34AF-DE21-3CE8-9E761AD5E353}" dt="2024-12-09T05:02:34.328" v="200"/>
          <ac:spMkLst>
            <pc:docMk/>
            <pc:sldMk cId="4153678306" sldId="296"/>
            <ac:spMk id="5" creationId="{11265965-2271-4C1C-BD0A-6F85F80FF9A6}"/>
          </ac:spMkLst>
        </pc:spChg>
        <pc:spChg chg="add del">
          <ac:chgData name="Melissa Lawrence" userId="S::melawrence@my365.bellevue.edu::a5009ff8-e78c-41d0-a4e3-10741d8a853c" providerId="AD" clId="Web-{3EA1DEBA-34AF-DE21-3CE8-9E761AD5E353}" dt="2024-12-09T05:02:34.187" v="198"/>
          <ac:spMkLst>
            <pc:docMk/>
            <pc:sldMk cId="4153678306" sldId="296"/>
            <ac:spMk id="6" creationId="{50A3BCC3-A277-4C0B-9EBA-EB53990D8EBD}"/>
          </ac:spMkLst>
        </pc:spChg>
        <pc:spChg chg="del">
          <ac:chgData name="Melissa Lawrence" userId="S::melawrence@my365.bellevue.edu::a5009ff8-e78c-41d0-a4e3-10741d8a853c" providerId="AD" clId="Web-{3EA1DEBA-34AF-DE21-3CE8-9E761AD5E353}" dt="2024-12-09T05:02:15.499" v="178"/>
          <ac:spMkLst>
            <pc:docMk/>
            <pc:sldMk cId="4153678306" sldId="296"/>
            <ac:spMk id="13" creationId="{72743D1A-5C29-48E0-AA30-57D127716B1B}"/>
          </ac:spMkLst>
        </pc:spChg>
        <pc:spChg chg="mod">
          <ac:chgData name="Melissa Lawrence" userId="S::melawrence@my365.bellevue.edu::a5009ff8-e78c-41d0-a4e3-10741d8a853c" providerId="AD" clId="Web-{3EA1DEBA-34AF-DE21-3CE8-9E761AD5E353}" dt="2024-12-09T05:16:35.798" v="368" actId="1076"/>
          <ac:spMkLst>
            <pc:docMk/>
            <pc:sldMk cId="4153678306" sldId="296"/>
            <ac:spMk id="14" creationId="{6C38D7A9-9299-4108-BB08-026F4B9CAE7B}"/>
          </ac:spMkLst>
        </pc:spChg>
        <pc:spChg chg="add del mod">
          <ac:chgData name="Melissa Lawrence" userId="S::melawrence@my365.bellevue.edu::a5009ff8-e78c-41d0-a4e3-10741d8a853c" providerId="AD" clId="Web-{3EA1DEBA-34AF-DE21-3CE8-9E761AD5E353}" dt="2024-12-09T05:02:26.655" v="192"/>
          <ac:spMkLst>
            <pc:docMk/>
            <pc:sldMk cId="4153678306" sldId="296"/>
            <ac:spMk id="15" creationId="{8A6BB8BD-848B-51D1-6FCF-28677E89B945}"/>
          </ac:spMkLst>
        </pc:spChg>
        <pc:spChg chg="add del">
          <ac:chgData name="Melissa Lawrence" userId="S::melawrence@my365.bellevue.edu::a5009ff8-e78c-41d0-a4e3-10741d8a853c" providerId="AD" clId="Web-{3EA1DEBA-34AF-DE21-3CE8-9E761AD5E353}" dt="2024-12-09T05:02:34.046" v="196"/>
          <ac:spMkLst>
            <pc:docMk/>
            <pc:sldMk cId="4153678306" sldId="296"/>
            <ac:spMk id="16" creationId="{FD8A1232-50A8-4535-AAF9-7F4180EAA0DD}"/>
          </ac:spMkLst>
        </pc:spChg>
        <pc:spChg chg="add del mod">
          <ac:chgData name="Melissa Lawrence" userId="S::melawrence@my365.bellevue.edu::a5009ff8-e78c-41d0-a4e3-10741d8a853c" providerId="AD" clId="Web-{3EA1DEBA-34AF-DE21-3CE8-9E761AD5E353}" dt="2024-12-09T05:02:26.640" v="190"/>
          <ac:spMkLst>
            <pc:docMk/>
            <pc:sldMk cId="4153678306" sldId="296"/>
            <ac:spMk id="18" creationId="{3AD68CFE-6BB8-8AB1-1554-452CB31A5690}"/>
          </ac:spMkLst>
        </pc:spChg>
        <pc:spChg chg="add del mod">
          <ac:chgData name="Melissa Lawrence" userId="S::melawrence@my365.bellevue.edu::a5009ff8-e78c-41d0-a4e3-10741d8a853c" providerId="AD" clId="Web-{3EA1DEBA-34AF-DE21-3CE8-9E761AD5E353}" dt="2024-12-09T05:02:26.640" v="188"/>
          <ac:spMkLst>
            <pc:docMk/>
            <pc:sldMk cId="4153678306" sldId="296"/>
            <ac:spMk id="20" creationId="{2C24736C-FBE0-6F3E-0E01-D4C85CBE6AA5}"/>
          </ac:spMkLst>
        </pc:spChg>
        <pc:spChg chg="add del mod">
          <ac:chgData name="Melissa Lawrence" userId="S::melawrence@my365.bellevue.edu::a5009ff8-e78c-41d0-a4e3-10741d8a853c" providerId="AD" clId="Web-{3EA1DEBA-34AF-DE21-3CE8-9E761AD5E353}" dt="2024-12-09T05:02:37.343" v="206"/>
          <ac:spMkLst>
            <pc:docMk/>
            <pc:sldMk cId="4153678306" sldId="296"/>
            <ac:spMk id="22" creationId="{1441534F-0F43-0BA7-9AEB-092D876D6850}"/>
          </ac:spMkLst>
        </pc:spChg>
        <pc:spChg chg="add del mod">
          <ac:chgData name="Melissa Lawrence" userId="S::melawrence@my365.bellevue.edu::a5009ff8-e78c-41d0-a4e3-10741d8a853c" providerId="AD" clId="Web-{3EA1DEBA-34AF-DE21-3CE8-9E761AD5E353}" dt="2024-12-09T05:02:37.343" v="205"/>
          <ac:spMkLst>
            <pc:docMk/>
            <pc:sldMk cId="4153678306" sldId="296"/>
            <ac:spMk id="24" creationId="{54CE688F-08FB-AF21-5C1B-C112AF6C3E4A}"/>
          </ac:spMkLst>
        </pc:spChg>
        <pc:spChg chg="add del mod">
          <ac:chgData name="Melissa Lawrence" userId="S::melawrence@my365.bellevue.edu::a5009ff8-e78c-41d0-a4e3-10741d8a853c" providerId="AD" clId="Web-{3EA1DEBA-34AF-DE21-3CE8-9E761AD5E353}" dt="2024-12-09T05:02:37.343" v="204"/>
          <ac:spMkLst>
            <pc:docMk/>
            <pc:sldMk cId="4153678306" sldId="296"/>
            <ac:spMk id="26" creationId="{9ED6A162-CE48-AEBC-1976-B54A71107BB1}"/>
          </ac:spMkLst>
        </pc:spChg>
        <pc:spChg chg="add del mod">
          <ac:chgData name="Melissa Lawrence" userId="S::melawrence@my365.bellevue.edu::a5009ff8-e78c-41d0-a4e3-10741d8a853c" providerId="AD" clId="Web-{3EA1DEBA-34AF-DE21-3CE8-9E761AD5E353}" dt="2024-12-09T05:02:37.343" v="203"/>
          <ac:spMkLst>
            <pc:docMk/>
            <pc:sldMk cId="4153678306" sldId="296"/>
            <ac:spMk id="28" creationId="{6E8D4427-1A32-A6C7-5FA8-F0C7D7F75770}"/>
          </ac:spMkLst>
        </pc:spChg>
        <pc:spChg chg="add mod">
          <ac:chgData name="Melissa Lawrence" userId="S::melawrence@my365.bellevue.edu::a5009ff8-e78c-41d0-a4e3-10741d8a853c" providerId="AD" clId="Web-{3EA1DEBA-34AF-DE21-3CE8-9E761AD5E353}" dt="2024-12-09T05:19:03.773" v="403" actId="20577"/>
          <ac:spMkLst>
            <pc:docMk/>
            <pc:sldMk cId="4153678306" sldId="296"/>
            <ac:spMk id="29" creationId="{50A6954F-057C-D0DC-EED3-899E71DF534F}"/>
          </ac:spMkLst>
        </pc:spChg>
        <pc:picChg chg="add del">
          <ac:chgData name="Melissa Lawrence" userId="S::melawrence@my365.bellevue.edu::a5009ff8-e78c-41d0-a4e3-10741d8a853c" providerId="AD" clId="Web-{3EA1DEBA-34AF-DE21-3CE8-9E761AD5E353}" dt="2024-12-09T05:02:34.343" v="201"/>
          <ac:picMkLst>
            <pc:docMk/>
            <pc:sldMk cId="4153678306" sldId="296"/>
            <ac:picMk id="8" creationId="{111541C4-DB03-4E53-994D-499C7D73C4DF}"/>
          </ac:picMkLst>
        </pc:picChg>
        <pc:picChg chg="add del">
          <ac:chgData name="Melissa Lawrence" userId="S::melawrence@my365.bellevue.edu::a5009ff8-e78c-41d0-a4e3-10741d8a853c" providerId="AD" clId="Web-{3EA1DEBA-34AF-DE21-3CE8-9E761AD5E353}" dt="2024-12-09T05:02:34.046" v="197"/>
          <ac:picMkLst>
            <pc:docMk/>
            <pc:sldMk cId="4153678306" sldId="296"/>
            <ac:picMk id="9" creationId="{773C1382-ACE1-460F-A1B6-AB761A7D2E6B}"/>
          </ac:picMkLst>
        </pc:picChg>
        <pc:picChg chg="add del">
          <ac:chgData name="Melissa Lawrence" userId="S::melawrence@my365.bellevue.edu::a5009ff8-e78c-41d0-a4e3-10741d8a853c" providerId="AD" clId="Web-{3EA1DEBA-34AF-DE21-3CE8-9E761AD5E353}" dt="2024-12-09T05:02:34.187" v="199"/>
          <ac:picMkLst>
            <pc:docMk/>
            <pc:sldMk cId="4153678306" sldId="296"/>
            <ac:picMk id="10" creationId="{A29DE31C-E099-4579-BB03-675E0A40C5F2}"/>
          </ac:picMkLst>
        </pc:picChg>
        <pc:picChg chg="add del mod">
          <ac:chgData name="Melissa Lawrence" userId="S::melawrence@my365.bellevue.edu::a5009ff8-e78c-41d0-a4e3-10741d8a853c" providerId="AD" clId="Web-{3EA1DEBA-34AF-DE21-3CE8-9E761AD5E353}" dt="2024-12-09T05:02:37.343" v="207"/>
          <ac:picMkLst>
            <pc:docMk/>
            <pc:sldMk cId="4153678306" sldId="296"/>
            <ac:picMk id="11" creationId="{0718E6E0-05A2-479C-AEA8-1A385EB73474}"/>
          </ac:picMkLst>
        </pc:picChg>
        <pc:picChg chg="mod">
          <ac:chgData name="Melissa Lawrence" userId="S::melawrence@my365.bellevue.edu::a5009ff8-e78c-41d0-a4e3-10741d8a853c" providerId="AD" clId="Web-{3EA1DEBA-34AF-DE21-3CE8-9E761AD5E353}" dt="2024-12-09T05:16:32.704" v="367" actId="1076"/>
          <ac:picMkLst>
            <pc:docMk/>
            <pc:sldMk cId="4153678306" sldId="296"/>
            <ac:picMk id="32" creationId="{AAB6EE12-FEF8-FB41-A909-0DA61D7725C7}"/>
          </ac:picMkLst>
        </pc:picChg>
      </pc:sldChg>
      <pc:sldChg chg="delSp modSp">
        <pc:chgData name="Melissa Lawrence" userId="S::melawrence@my365.bellevue.edu::a5009ff8-e78c-41d0-a4e3-10741d8a853c" providerId="AD" clId="Web-{3EA1DEBA-34AF-DE21-3CE8-9E761AD5E353}" dt="2024-12-09T05:04:46.208" v="246"/>
        <pc:sldMkLst>
          <pc:docMk/>
          <pc:sldMk cId="722098795" sldId="297"/>
        </pc:sldMkLst>
        <pc:spChg chg="mod">
          <ac:chgData name="Melissa Lawrence" userId="S::melawrence@my365.bellevue.edu::a5009ff8-e78c-41d0-a4e3-10741d8a853c" providerId="AD" clId="Web-{3EA1DEBA-34AF-DE21-3CE8-9E761AD5E353}" dt="2024-12-09T05:04:06.362" v="220" actId="20577"/>
          <ac:spMkLst>
            <pc:docMk/>
            <pc:sldMk cId="722098795" sldId="297"/>
            <ac:spMk id="2" creationId="{3560F281-4FF6-4617-A809-AC9C15ECF18A}"/>
          </ac:spMkLst>
        </pc:spChg>
        <pc:spChg chg="mod">
          <ac:chgData name="Melissa Lawrence" userId="S::melawrence@my365.bellevue.edu::a5009ff8-e78c-41d0-a4e3-10741d8a853c" providerId="AD" clId="Web-{3EA1DEBA-34AF-DE21-3CE8-9E761AD5E353}" dt="2024-12-09T05:04:34.114" v="243" actId="20577"/>
          <ac:spMkLst>
            <pc:docMk/>
            <pc:sldMk cId="722098795" sldId="297"/>
            <ac:spMk id="3" creationId="{611DC577-0A95-47D0-95D9-5F8DA763D46B}"/>
          </ac:spMkLst>
        </pc:spChg>
        <pc:spChg chg="mod">
          <ac:chgData name="Melissa Lawrence" userId="S::melawrence@my365.bellevue.edu::a5009ff8-e78c-41d0-a4e3-10741d8a853c" providerId="AD" clId="Web-{3EA1DEBA-34AF-DE21-3CE8-9E761AD5E353}" dt="2024-12-09T05:03:43.721" v="210" actId="20577"/>
          <ac:spMkLst>
            <pc:docMk/>
            <pc:sldMk cId="722098795" sldId="297"/>
            <ac:spMk id="4" creationId="{D355C61F-C8F1-4977-8E1F-F16C0D9EA88C}"/>
          </ac:spMkLst>
        </pc:spChg>
        <pc:spChg chg="del mod">
          <ac:chgData name="Melissa Lawrence" userId="S::melawrence@my365.bellevue.edu::a5009ff8-e78c-41d0-a4e3-10741d8a853c" providerId="AD" clId="Web-{3EA1DEBA-34AF-DE21-3CE8-9E761AD5E353}" dt="2024-12-09T05:04:46.208" v="246"/>
          <ac:spMkLst>
            <pc:docMk/>
            <pc:sldMk cId="722098795" sldId="297"/>
            <ac:spMk id="8" creationId="{CCD1C0C4-98E0-4389-8509-615AF4DCF19C}"/>
          </ac:spMkLst>
        </pc:spChg>
      </pc:sldChg>
      <pc:sldChg chg="delSp modSp">
        <pc:chgData name="Melissa Lawrence" userId="S::melawrence@my365.bellevue.edu::a5009ff8-e78c-41d0-a4e3-10741d8a853c" providerId="AD" clId="Web-{3EA1DEBA-34AF-DE21-3CE8-9E761AD5E353}" dt="2024-12-09T04:44:28.753" v="30"/>
        <pc:sldMkLst>
          <pc:docMk/>
          <pc:sldMk cId="3989923275" sldId="298"/>
        </pc:sldMkLst>
        <pc:spChg chg="mod">
          <ac:chgData name="Melissa Lawrence" userId="S::melawrence@my365.bellevue.edu::a5009ff8-e78c-41d0-a4e3-10741d8a853c" providerId="AD" clId="Web-{3EA1DEBA-34AF-DE21-3CE8-9E761AD5E353}" dt="2024-12-09T04:43:59.987" v="5" actId="14100"/>
          <ac:spMkLst>
            <pc:docMk/>
            <pc:sldMk cId="3989923275" sldId="298"/>
            <ac:spMk id="3" creationId="{200B3D2B-613A-41BE-987D-E6A1324B456D}"/>
          </ac:spMkLst>
        </pc:spChg>
        <pc:spChg chg="mod">
          <ac:chgData name="Melissa Lawrence" userId="S::melawrence@my365.bellevue.edu::a5009ff8-e78c-41d0-a4e3-10741d8a853c" providerId="AD" clId="Web-{3EA1DEBA-34AF-DE21-3CE8-9E761AD5E353}" dt="2024-12-09T04:44:19.019" v="29" actId="20577"/>
          <ac:spMkLst>
            <pc:docMk/>
            <pc:sldMk cId="3989923275" sldId="298"/>
            <ac:spMk id="4" creationId="{4772945D-CA91-4CFE-8EB7-941C7618C994}"/>
          </ac:spMkLst>
        </pc:spChg>
        <pc:spChg chg="del">
          <ac:chgData name="Melissa Lawrence" userId="S::melawrence@my365.bellevue.edu::a5009ff8-e78c-41d0-a4e3-10741d8a853c" providerId="AD" clId="Web-{3EA1DEBA-34AF-DE21-3CE8-9E761AD5E353}" dt="2024-12-09T04:44:28.753" v="30"/>
          <ac:spMkLst>
            <pc:docMk/>
            <pc:sldMk cId="3989923275" sldId="298"/>
            <ac:spMk id="51" creationId="{66C1DE0A-7865-466B-B5D7-781C92357026}"/>
          </ac:spMkLst>
        </pc:spChg>
      </pc:sldChg>
      <pc:sldChg chg="delSp modSp add replId">
        <pc:chgData name="Melissa Lawrence" userId="S::melawrence@my365.bellevue.edu::a5009ff8-e78c-41d0-a4e3-10741d8a853c" providerId="AD" clId="Web-{3EA1DEBA-34AF-DE21-3CE8-9E761AD5E353}" dt="2024-12-09T04:59:54.853" v="153" actId="14100"/>
        <pc:sldMkLst>
          <pc:docMk/>
          <pc:sldMk cId="599532422" sldId="299"/>
        </pc:sldMkLst>
        <pc:spChg chg="mod">
          <ac:chgData name="Melissa Lawrence" userId="S::melawrence@my365.bellevue.edu::a5009ff8-e78c-41d0-a4e3-10741d8a853c" providerId="AD" clId="Web-{3EA1DEBA-34AF-DE21-3CE8-9E761AD5E353}" dt="2024-12-09T04:52:09.037" v="100" actId="1076"/>
          <ac:spMkLst>
            <pc:docMk/>
            <pc:sldMk cId="599532422" sldId="299"/>
            <ac:spMk id="2" creationId="{3560F281-4FF6-4617-A809-AC9C15ECF18A}"/>
          </ac:spMkLst>
        </pc:spChg>
        <pc:spChg chg="mod">
          <ac:chgData name="Melissa Lawrence" userId="S::melawrence@my365.bellevue.edu::a5009ff8-e78c-41d0-a4e3-10741d8a853c" providerId="AD" clId="Web-{3EA1DEBA-34AF-DE21-3CE8-9E761AD5E353}" dt="2024-12-09T04:59:54.853" v="153" actId="14100"/>
          <ac:spMkLst>
            <pc:docMk/>
            <pc:sldMk cId="599532422" sldId="299"/>
            <ac:spMk id="4" creationId="{D355C61F-C8F1-4977-8E1F-F16C0D9EA88C}"/>
          </ac:spMkLst>
        </pc:spChg>
        <pc:spChg chg="del mod">
          <ac:chgData name="Melissa Lawrence" userId="S::melawrence@my365.bellevue.edu::a5009ff8-e78c-41d0-a4e3-10741d8a853c" providerId="AD" clId="Web-{3EA1DEBA-34AF-DE21-3CE8-9E761AD5E353}" dt="2024-12-09T04:51:22.614" v="89"/>
          <ac:spMkLst>
            <pc:docMk/>
            <pc:sldMk cId="599532422" sldId="299"/>
            <ac:spMk id="20" creationId="{EFA08948-2B6F-46B1-9D2D-8D7B2B3FBD56}"/>
          </ac:spMkLst>
        </pc:spChg>
        <pc:picChg chg="mod">
          <ac:chgData name="Melissa Lawrence" userId="S::melawrence@my365.bellevue.edu::a5009ff8-e78c-41d0-a4e3-10741d8a853c" providerId="AD" clId="Web-{3EA1DEBA-34AF-DE21-3CE8-9E761AD5E353}" dt="2024-12-09T04:52:05.647" v="99" actId="1076"/>
          <ac:picMkLst>
            <pc:docMk/>
            <pc:sldMk cId="599532422" sldId="299"/>
            <ac:picMk id="9" creationId="{A9A75888-22E3-1D43-9112-DA02186070B5}"/>
          </ac:picMkLst>
        </pc:picChg>
      </pc:sldChg>
      <pc:sldChg chg="addSp delSp modSp add replId">
        <pc:chgData name="Melissa Lawrence" userId="S::melawrence@my365.bellevue.edu::a5009ff8-e78c-41d0-a4e3-10741d8a853c" providerId="AD" clId="Web-{3EA1DEBA-34AF-DE21-3CE8-9E761AD5E353}" dt="2024-12-09T05:01:30.591" v="167"/>
        <pc:sldMkLst>
          <pc:docMk/>
          <pc:sldMk cId="3128655799" sldId="300"/>
        </pc:sldMkLst>
        <pc:spChg chg="mod">
          <ac:chgData name="Melissa Lawrence" userId="S::melawrence@my365.bellevue.edu::a5009ff8-e78c-41d0-a4e3-10741d8a853c" providerId="AD" clId="Web-{3EA1DEBA-34AF-DE21-3CE8-9E761AD5E353}" dt="2024-12-09T04:52:30.616" v="104" actId="14100"/>
          <ac:spMkLst>
            <pc:docMk/>
            <pc:sldMk cId="3128655799" sldId="300"/>
            <ac:spMk id="2" creationId="{3560F281-4FF6-4617-A809-AC9C15ECF18A}"/>
          </ac:spMkLst>
        </pc:spChg>
        <pc:spChg chg="mod">
          <ac:chgData name="Melissa Lawrence" userId="S::melawrence@my365.bellevue.edu::a5009ff8-e78c-41d0-a4e3-10741d8a853c" providerId="AD" clId="Web-{3EA1DEBA-34AF-DE21-3CE8-9E761AD5E353}" dt="2024-12-09T05:00:00.712" v="154" actId="14100"/>
          <ac:spMkLst>
            <pc:docMk/>
            <pc:sldMk cId="3128655799" sldId="300"/>
            <ac:spMk id="4" creationId="{D355C61F-C8F1-4977-8E1F-F16C0D9EA88C}"/>
          </ac:spMkLst>
        </pc:spChg>
        <pc:spChg chg="add del mod">
          <ac:chgData name="Melissa Lawrence" userId="S::melawrence@my365.bellevue.edu::a5009ff8-e78c-41d0-a4e3-10741d8a853c" providerId="AD" clId="Web-{3EA1DEBA-34AF-DE21-3CE8-9E761AD5E353}" dt="2024-12-09T05:01:30.153" v="166"/>
          <ac:spMkLst>
            <pc:docMk/>
            <pc:sldMk cId="3128655799" sldId="300"/>
            <ac:spMk id="5" creationId="{10DEB6F4-0859-F82A-CF07-3474643F8132}"/>
          </ac:spMkLst>
        </pc:spChg>
        <pc:spChg chg="add">
          <ac:chgData name="Melissa Lawrence" userId="S::melawrence@my365.bellevue.edu::a5009ff8-e78c-41d0-a4e3-10741d8a853c" providerId="AD" clId="Web-{3EA1DEBA-34AF-DE21-3CE8-9E761AD5E353}" dt="2024-12-09T05:01:30.591" v="167"/>
          <ac:spMkLst>
            <pc:docMk/>
            <pc:sldMk cId="3128655799" sldId="300"/>
            <ac:spMk id="8" creationId="{1F18EDA2-2488-20B0-AA9C-989C62A0ED9C}"/>
          </ac:spMkLst>
        </pc:spChg>
        <pc:spChg chg="del">
          <ac:chgData name="Melissa Lawrence" userId="S::melawrence@my365.bellevue.edu::a5009ff8-e78c-41d0-a4e3-10741d8a853c" providerId="AD" clId="Web-{3EA1DEBA-34AF-DE21-3CE8-9E761AD5E353}" dt="2024-12-09T04:52:49.148" v="109"/>
          <ac:spMkLst>
            <pc:docMk/>
            <pc:sldMk cId="3128655799" sldId="300"/>
            <ac:spMk id="20" creationId="{EFA08948-2B6F-46B1-9D2D-8D7B2B3FBD56}"/>
          </ac:spMkLst>
        </pc:spChg>
        <pc:picChg chg="mod">
          <ac:chgData name="Melissa Lawrence" userId="S::melawrence@my365.bellevue.edu::a5009ff8-e78c-41d0-a4e3-10741d8a853c" providerId="AD" clId="Web-{3EA1DEBA-34AF-DE21-3CE8-9E761AD5E353}" dt="2024-12-09T04:53:17.243" v="111" actId="1076"/>
          <ac:picMkLst>
            <pc:docMk/>
            <pc:sldMk cId="3128655799" sldId="300"/>
            <ac:picMk id="9" creationId="{A9A75888-22E3-1D43-9112-DA02186070B5}"/>
          </ac:picMkLst>
        </pc:picChg>
      </pc:sldChg>
      <pc:sldChg chg="modSp add replId">
        <pc:chgData name="Melissa Lawrence" userId="S::melawrence@my365.bellevue.edu::a5009ff8-e78c-41d0-a4e3-10741d8a853c" providerId="AD" clId="Web-{3EA1DEBA-34AF-DE21-3CE8-9E761AD5E353}" dt="2024-12-09T05:00:08.291" v="155" actId="1076"/>
        <pc:sldMkLst>
          <pc:docMk/>
          <pc:sldMk cId="264667439" sldId="301"/>
        </pc:sldMkLst>
        <pc:spChg chg="mod">
          <ac:chgData name="Melissa Lawrence" userId="S::melawrence@my365.bellevue.edu::a5009ff8-e78c-41d0-a4e3-10741d8a853c" providerId="AD" clId="Web-{3EA1DEBA-34AF-DE21-3CE8-9E761AD5E353}" dt="2024-12-09T04:55:07.138" v="125" actId="1076"/>
          <ac:spMkLst>
            <pc:docMk/>
            <pc:sldMk cId="264667439" sldId="301"/>
            <ac:spMk id="2" creationId="{3560F281-4FF6-4617-A809-AC9C15ECF18A}"/>
          </ac:spMkLst>
        </pc:spChg>
        <pc:spChg chg="mod">
          <ac:chgData name="Melissa Lawrence" userId="S::melawrence@my365.bellevue.edu::a5009ff8-e78c-41d0-a4e3-10741d8a853c" providerId="AD" clId="Web-{3EA1DEBA-34AF-DE21-3CE8-9E761AD5E353}" dt="2024-12-09T05:00:08.291" v="155" actId="1076"/>
          <ac:spMkLst>
            <pc:docMk/>
            <pc:sldMk cId="264667439" sldId="301"/>
            <ac:spMk id="4" creationId="{D355C61F-C8F1-4977-8E1F-F16C0D9EA88C}"/>
          </ac:spMkLst>
        </pc:spChg>
        <pc:picChg chg="mod">
          <ac:chgData name="Melissa Lawrence" userId="S::melawrence@my365.bellevue.edu::a5009ff8-e78c-41d0-a4e3-10741d8a853c" providerId="AD" clId="Web-{3EA1DEBA-34AF-DE21-3CE8-9E761AD5E353}" dt="2024-12-09T04:55:10.263" v="127" actId="1076"/>
          <ac:picMkLst>
            <pc:docMk/>
            <pc:sldMk cId="264667439" sldId="301"/>
            <ac:picMk id="9" creationId="{A9A75888-22E3-1D43-9112-DA02186070B5}"/>
          </ac:picMkLst>
        </pc:picChg>
      </pc:sldChg>
      <pc:sldChg chg="new del">
        <pc:chgData name="Melissa Lawrence" userId="S::melawrence@my365.bellevue.edu::a5009ff8-e78c-41d0-a4e3-10741d8a853c" providerId="AD" clId="Web-{3EA1DEBA-34AF-DE21-3CE8-9E761AD5E353}" dt="2024-12-09T04:53:34.744" v="113"/>
        <pc:sldMkLst>
          <pc:docMk/>
          <pc:sldMk cId="2423327076" sldId="301"/>
        </pc:sldMkLst>
      </pc:sldChg>
      <pc:sldChg chg="modSp add replId">
        <pc:chgData name="Melissa Lawrence" userId="S::melawrence@my365.bellevue.edu::a5009ff8-e78c-41d0-a4e3-10741d8a853c" providerId="AD" clId="Web-{3EA1DEBA-34AF-DE21-3CE8-9E761AD5E353}" dt="2024-12-09T04:59:10.741" v="152"/>
        <pc:sldMkLst>
          <pc:docMk/>
          <pc:sldMk cId="2741040826" sldId="302"/>
        </pc:sldMkLst>
        <pc:spChg chg="mod">
          <ac:chgData name="Melissa Lawrence" userId="S::melawrence@my365.bellevue.edu::a5009ff8-e78c-41d0-a4e3-10741d8a853c" providerId="AD" clId="Web-{3EA1DEBA-34AF-DE21-3CE8-9E761AD5E353}" dt="2024-12-09T04:58:02.879" v="151" actId="20577"/>
          <ac:spMkLst>
            <pc:docMk/>
            <pc:sldMk cId="2741040826" sldId="302"/>
            <ac:spMk id="2" creationId="{3560F281-4FF6-4617-A809-AC9C15ECF18A}"/>
          </ac:spMkLst>
        </pc:spChg>
        <pc:spChg chg="mod">
          <ac:chgData name="Melissa Lawrence" userId="S::melawrence@my365.bellevue.edu::a5009ff8-e78c-41d0-a4e3-10741d8a853c" providerId="AD" clId="Web-{3EA1DEBA-34AF-DE21-3CE8-9E761AD5E353}" dt="2024-12-09T04:57:54.004" v="150" actId="20577"/>
          <ac:spMkLst>
            <pc:docMk/>
            <pc:sldMk cId="2741040826" sldId="302"/>
            <ac:spMk id="4" creationId="{D355C61F-C8F1-4977-8E1F-F16C0D9EA88C}"/>
          </ac:spMkLst>
        </pc:spChg>
        <pc:picChg chg="mod">
          <ac:chgData name="Melissa Lawrence" userId="S::melawrence@my365.bellevue.edu::a5009ff8-e78c-41d0-a4e3-10741d8a853c" providerId="AD" clId="Web-{3EA1DEBA-34AF-DE21-3CE8-9E761AD5E353}" dt="2024-12-09T04:59:10.741" v="152"/>
          <ac:picMkLst>
            <pc:docMk/>
            <pc:sldMk cId="2741040826" sldId="302"/>
            <ac:picMk id="9" creationId="{A9A75888-22E3-1D43-9112-DA02186070B5}"/>
          </ac:picMkLst>
        </pc:picChg>
      </pc:sldChg>
      <pc:sldChg chg="addSp delSp modSp add ord replId">
        <pc:chgData name="Melissa Lawrence" userId="S::melawrence@my365.bellevue.edu::a5009ff8-e78c-41d0-a4e3-10741d8a853c" providerId="AD" clId="Web-{3EA1DEBA-34AF-DE21-3CE8-9E761AD5E353}" dt="2024-12-09T05:01:49.732" v="172" actId="14100"/>
        <pc:sldMkLst>
          <pc:docMk/>
          <pc:sldMk cId="255359524" sldId="303"/>
        </pc:sldMkLst>
        <pc:spChg chg="mod">
          <ac:chgData name="Melissa Lawrence" userId="S::melawrence@my365.bellevue.edu::a5009ff8-e78c-41d0-a4e3-10741d8a853c" providerId="AD" clId="Web-{3EA1DEBA-34AF-DE21-3CE8-9E761AD5E353}" dt="2024-12-09T04:55:44.718" v="134" actId="20577"/>
          <ac:spMkLst>
            <pc:docMk/>
            <pc:sldMk cId="255359524" sldId="303"/>
            <ac:spMk id="2" creationId="{3560F281-4FF6-4617-A809-AC9C15ECF18A}"/>
          </ac:spMkLst>
        </pc:spChg>
        <pc:spChg chg="mod">
          <ac:chgData name="Melissa Lawrence" userId="S::melawrence@my365.bellevue.edu::a5009ff8-e78c-41d0-a4e3-10741d8a853c" providerId="AD" clId="Web-{3EA1DEBA-34AF-DE21-3CE8-9E761AD5E353}" dt="2024-12-09T04:56:03.828" v="140" actId="20577"/>
          <ac:spMkLst>
            <pc:docMk/>
            <pc:sldMk cId="255359524" sldId="303"/>
            <ac:spMk id="4" creationId="{D355C61F-C8F1-4977-8E1F-F16C0D9EA88C}"/>
          </ac:spMkLst>
        </pc:spChg>
        <pc:spChg chg="add del mod">
          <ac:chgData name="Melissa Lawrence" userId="S::melawrence@my365.bellevue.edu::a5009ff8-e78c-41d0-a4e3-10741d8a853c" providerId="AD" clId="Web-{3EA1DEBA-34AF-DE21-3CE8-9E761AD5E353}" dt="2024-12-09T05:01:33.981" v="168"/>
          <ac:spMkLst>
            <pc:docMk/>
            <pc:sldMk cId="255359524" sldId="303"/>
            <ac:spMk id="5" creationId="{FDDF7FC9-3886-B339-EB52-1354C718036F}"/>
          </ac:spMkLst>
        </pc:spChg>
        <pc:spChg chg="add mod">
          <ac:chgData name="Melissa Lawrence" userId="S::melawrence@my365.bellevue.edu::a5009ff8-e78c-41d0-a4e3-10741d8a853c" providerId="AD" clId="Web-{3EA1DEBA-34AF-DE21-3CE8-9E761AD5E353}" dt="2024-12-09T05:01:49.732" v="172" actId="14100"/>
          <ac:spMkLst>
            <pc:docMk/>
            <pc:sldMk cId="255359524" sldId="303"/>
            <ac:spMk id="8" creationId="{04B6BEF6-A290-7497-151D-51693F60C91D}"/>
          </ac:spMkLst>
        </pc:spChg>
        <pc:picChg chg="mod">
          <ac:chgData name="Melissa Lawrence" userId="S::melawrence@my365.bellevue.edu::a5009ff8-e78c-41d0-a4e3-10741d8a853c" providerId="AD" clId="Web-{3EA1DEBA-34AF-DE21-3CE8-9E761AD5E353}" dt="2024-12-09T04:57:14.174" v="141"/>
          <ac:picMkLst>
            <pc:docMk/>
            <pc:sldMk cId="255359524" sldId="303"/>
            <ac:picMk id="9" creationId="{A9A75888-22E3-1D43-9112-DA02186070B5}"/>
          </ac:picMkLst>
        </pc:picChg>
      </pc:sldChg>
      <pc:sldChg chg="addSp delSp modSp new add del mod modClrScheme chgLayout">
        <pc:chgData name="Melissa Lawrence" userId="S::melawrence@my365.bellevue.edu::a5009ff8-e78c-41d0-a4e3-10741d8a853c" providerId="AD" clId="Web-{3EA1DEBA-34AF-DE21-3CE8-9E761AD5E353}" dt="2024-12-09T05:14:58.607" v="361" actId="20577"/>
        <pc:sldMkLst>
          <pc:docMk/>
          <pc:sldMk cId="4019085843" sldId="304"/>
        </pc:sldMkLst>
        <pc:spChg chg="del mod ord">
          <ac:chgData name="Melissa Lawrence" userId="S::melawrence@my365.bellevue.edu::a5009ff8-e78c-41d0-a4e3-10741d8a853c" providerId="AD" clId="Web-{3EA1DEBA-34AF-DE21-3CE8-9E761AD5E353}" dt="2024-12-09T05:07:39.340" v="257"/>
          <ac:spMkLst>
            <pc:docMk/>
            <pc:sldMk cId="4019085843" sldId="304"/>
            <ac:spMk id="2" creationId="{423CDA5B-40D5-9A18-37DD-89F72C4DF433}"/>
          </ac:spMkLst>
        </pc:spChg>
        <pc:spChg chg="del mod ord">
          <ac:chgData name="Melissa Lawrence" userId="S::melawrence@my365.bellevue.edu::a5009ff8-e78c-41d0-a4e3-10741d8a853c" providerId="AD" clId="Web-{3EA1DEBA-34AF-DE21-3CE8-9E761AD5E353}" dt="2024-12-09T05:06:30.384" v="249"/>
          <ac:spMkLst>
            <pc:docMk/>
            <pc:sldMk cId="4019085843" sldId="304"/>
            <ac:spMk id="3" creationId="{1C3D439C-9267-6DEC-1F9E-7414CB92EAB3}"/>
          </ac:spMkLst>
        </pc:spChg>
        <pc:spChg chg="del">
          <ac:chgData name="Melissa Lawrence" userId="S::melawrence@my365.bellevue.edu::a5009ff8-e78c-41d0-a4e3-10741d8a853c" providerId="AD" clId="Web-{3EA1DEBA-34AF-DE21-3CE8-9E761AD5E353}" dt="2024-12-09T05:06:10.727" v="248"/>
          <ac:spMkLst>
            <pc:docMk/>
            <pc:sldMk cId="4019085843" sldId="304"/>
            <ac:spMk id="4" creationId="{176558C1-4EEF-CD9A-0F29-BA8C776F44A3}"/>
          </ac:spMkLst>
        </pc:spChg>
        <pc:spChg chg="del mod ord">
          <ac:chgData name="Melissa Lawrence" userId="S::melawrence@my365.bellevue.edu::a5009ff8-e78c-41d0-a4e3-10741d8a853c" providerId="AD" clId="Web-{3EA1DEBA-34AF-DE21-3CE8-9E761AD5E353}" dt="2024-12-09T05:06:49.775" v="255"/>
          <ac:spMkLst>
            <pc:docMk/>
            <pc:sldMk cId="4019085843" sldId="304"/>
            <ac:spMk id="5" creationId="{8606FDD5-CF39-6C7D-9300-B114C2086BE7}"/>
          </ac:spMkLst>
        </pc:spChg>
        <pc:spChg chg="del mod ord">
          <ac:chgData name="Melissa Lawrence" userId="S::melawrence@my365.bellevue.edu::a5009ff8-e78c-41d0-a4e3-10741d8a853c" providerId="AD" clId="Web-{3EA1DEBA-34AF-DE21-3CE8-9E761AD5E353}" dt="2024-12-09T05:06:56.525" v="256"/>
          <ac:spMkLst>
            <pc:docMk/>
            <pc:sldMk cId="4019085843" sldId="304"/>
            <ac:spMk id="6" creationId="{74D953CA-EAC8-BA8C-E8A6-FB3D8683CDC4}"/>
          </ac:spMkLst>
        </pc:spChg>
        <pc:spChg chg="mod ord">
          <ac:chgData name="Melissa Lawrence" userId="S::melawrence@my365.bellevue.edu::a5009ff8-e78c-41d0-a4e3-10741d8a853c" providerId="AD" clId="Web-{3EA1DEBA-34AF-DE21-3CE8-9E761AD5E353}" dt="2024-12-09T05:10:43.800" v="267"/>
          <ac:spMkLst>
            <pc:docMk/>
            <pc:sldMk cId="4019085843" sldId="304"/>
            <ac:spMk id="7" creationId="{F6FA2E0F-99DC-7D7D-E209-8956DA9D0F8C}"/>
          </ac:spMkLst>
        </pc:spChg>
        <pc:spChg chg="add del mod ord">
          <ac:chgData name="Melissa Lawrence" userId="S::melawrence@my365.bellevue.edu::a5009ff8-e78c-41d0-a4e3-10741d8a853c" providerId="AD" clId="Web-{3EA1DEBA-34AF-DE21-3CE8-9E761AD5E353}" dt="2024-12-09T05:10:43.800" v="267"/>
          <ac:spMkLst>
            <pc:docMk/>
            <pc:sldMk cId="4019085843" sldId="304"/>
            <ac:spMk id="9" creationId="{F4C7820E-2D1B-9F36-396E-DBF28FDA3BBE}"/>
          </ac:spMkLst>
        </pc:spChg>
        <pc:spChg chg="add del mod ord">
          <ac:chgData name="Melissa Lawrence" userId="S::melawrence@my365.bellevue.edu::a5009ff8-e78c-41d0-a4e3-10741d8a853c" providerId="AD" clId="Web-{3EA1DEBA-34AF-DE21-3CE8-9E761AD5E353}" dt="2024-12-09T05:10:22.768" v="266"/>
          <ac:spMkLst>
            <pc:docMk/>
            <pc:sldMk cId="4019085843" sldId="304"/>
            <ac:spMk id="11" creationId="{44716AA1-493D-F925-1531-34CF7ACC6B1C}"/>
          </ac:spMkLst>
        </pc:spChg>
        <pc:spChg chg="add del mod ord">
          <ac:chgData name="Melissa Lawrence" userId="S::melawrence@my365.bellevue.edu::a5009ff8-e78c-41d0-a4e3-10741d8a853c" providerId="AD" clId="Web-{3EA1DEBA-34AF-DE21-3CE8-9E761AD5E353}" dt="2024-12-09T05:10:43.800" v="267"/>
          <ac:spMkLst>
            <pc:docMk/>
            <pc:sldMk cId="4019085843" sldId="304"/>
            <ac:spMk id="12" creationId="{2127A5A8-842B-EFB1-31D8-EB72DAB25326}"/>
          </ac:spMkLst>
        </pc:spChg>
        <pc:spChg chg="add mod">
          <ac:chgData name="Melissa Lawrence" userId="S::melawrence@my365.bellevue.edu::a5009ff8-e78c-41d0-a4e3-10741d8a853c" providerId="AD" clId="Web-{3EA1DEBA-34AF-DE21-3CE8-9E761AD5E353}" dt="2024-12-09T05:14:58.607" v="361" actId="20577"/>
          <ac:spMkLst>
            <pc:docMk/>
            <pc:sldMk cId="4019085843" sldId="304"/>
            <ac:spMk id="14" creationId="{C7A9506C-4EB6-7083-02C7-A8CF6F33047D}"/>
          </ac:spMkLst>
        </pc:spChg>
        <pc:spChg chg="add mod">
          <ac:chgData name="Melissa Lawrence" userId="S::melawrence@my365.bellevue.edu::a5009ff8-e78c-41d0-a4e3-10741d8a853c" providerId="AD" clId="Web-{3EA1DEBA-34AF-DE21-3CE8-9E761AD5E353}" dt="2024-12-09T05:11:21.005" v="285" actId="20577"/>
          <ac:spMkLst>
            <pc:docMk/>
            <pc:sldMk cId="4019085843" sldId="304"/>
            <ac:spMk id="18" creationId="{3780FD79-06D3-372B-029C-F0145F6C2E66}"/>
          </ac:spMkLst>
        </pc:spChg>
        <pc:spChg chg="add del mod">
          <ac:chgData name="Melissa Lawrence" userId="S::melawrence@my365.bellevue.edu::a5009ff8-e78c-41d0-a4e3-10741d8a853c" providerId="AD" clId="Web-{3EA1DEBA-34AF-DE21-3CE8-9E761AD5E353}" dt="2024-12-09T05:11:24.989" v="286"/>
          <ac:spMkLst>
            <pc:docMk/>
            <pc:sldMk cId="4019085843" sldId="304"/>
            <ac:spMk id="20" creationId="{1DA37801-CC2E-CF14-9A3B-97752302978D}"/>
          </ac:spMkLst>
        </pc:spChg>
        <pc:spChg chg="add del mod">
          <ac:chgData name="Melissa Lawrence" userId="S::melawrence@my365.bellevue.edu::a5009ff8-e78c-41d0-a4e3-10741d8a853c" providerId="AD" clId="Web-{3EA1DEBA-34AF-DE21-3CE8-9E761AD5E353}" dt="2024-12-09T05:13:03.009" v="311" actId="1076"/>
          <ac:spMkLst>
            <pc:docMk/>
            <pc:sldMk cId="4019085843" sldId="304"/>
            <ac:spMk id="22" creationId="{C2AF3268-EEA0-AC4D-F16F-D26C9B15FBCF}"/>
          </ac:spMkLst>
        </pc:spChg>
        <pc:spChg chg="add mod">
          <ac:chgData name="Melissa Lawrence" userId="S::melawrence@my365.bellevue.edu::a5009ff8-e78c-41d0-a4e3-10741d8a853c" providerId="AD" clId="Web-{3EA1DEBA-34AF-DE21-3CE8-9E761AD5E353}" dt="2024-12-09T05:11:59.756" v="298" actId="20577"/>
          <ac:spMkLst>
            <pc:docMk/>
            <pc:sldMk cId="4019085843" sldId="304"/>
            <ac:spMk id="24" creationId="{8A2AE47A-4D2F-D6AD-4096-4B4FE440E94B}"/>
          </ac:spMkLst>
        </pc:spChg>
        <pc:graphicFrameChg chg="add del mod topLvl modGraphic">
          <ac:chgData name="Melissa Lawrence" userId="S::melawrence@my365.bellevue.edu::a5009ff8-e78c-41d0-a4e3-10741d8a853c" providerId="AD" clId="Web-{3EA1DEBA-34AF-DE21-3CE8-9E761AD5E353}" dt="2024-12-09T05:08:41.014" v="260"/>
          <ac:graphicFrameMkLst>
            <pc:docMk/>
            <pc:sldMk cId="4019085843" sldId="304"/>
            <ac:graphicFrameMk id="10" creationId="{033BF7D5-951A-2EB0-4EB6-31B9D2A07EE2}"/>
          </ac:graphicFrameMkLst>
        </pc:graphicFrameChg>
        <pc:picChg chg="add mod ord">
          <ac:chgData name="Melissa Lawrence" userId="S::melawrence@my365.bellevue.edu::a5009ff8-e78c-41d0-a4e3-10741d8a853c" providerId="AD" clId="Web-{3EA1DEBA-34AF-DE21-3CE8-9E761AD5E353}" dt="2024-12-09T05:10:43.800" v="267"/>
          <ac:picMkLst>
            <pc:docMk/>
            <pc:sldMk cId="4019085843" sldId="304"/>
            <ac:picMk id="13" creationId="{BEDF57B4-41CB-33B0-60E8-56F2A584CBB5}"/>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1.xml"/><Relationship Id="rId1" Type="http://schemas.microsoft.com/office/2011/relationships/chartStyle" Target="style1.xml"/><Relationship Id="rId4" Type="http://schemas.openxmlformats.org/officeDocument/2006/relationships/chartUserShapes" Target="../drawings/drawing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3.xlsx"/><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Gross Revenue</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Series 1</c:v>
                </c:pt>
              </c:strCache>
            </c:strRef>
          </c:tx>
          <c:spPr>
            <a:solidFill>
              <a:schemeClr val="accent3"/>
            </a:solidFill>
            <a:ln>
              <a:noFill/>
            </a:ln>
            <a:effectLst/>
          </c:spPr>
          <c:invertIfNegative val="0"/>
          <c:dPt>
            <c:idx val="1"/>
            <c:invertIfNegative val="0"/>
            <c:bubble3D val="0"/>
            <c:spPr>
              <a:solidFill>
                <a:schemeClr val="accent2"/>
              </a:solidFill>
              <a:ln>
                <a:noFill/>
              </a:ln>
              <a:effectLst/>
            </c:spPr>
            <c:extLst>
              <c:ext xmlns:c16="http://schemas.microsoft.com/office/drawing/2014/chart" uri="{C3380CC4-5D6E-409C-BE32-E72D297353CC}">
                <c16:uniqueId val="{00000001-3D1E-436F-B155-11D12081ECA9}"/>
              </c:ext>
            </c:extLst>
          </c:dPt>
          <c:dPt>
            <c:idx val="3"/>
            <c:invertIfNegative val="0"/>
            <c:bubble3D val="0"/>
            <c:spPr>
              <a:solidFill>
                <a:schemeClr val="accent1"/>
              </a:solidFill>
              <a:ln>
                <a:noFill/>
              </a:ln>
              <a:effectLst/>
            </c:spPr>
            <c:extLst>
              <c:ext xmlns:c16="http://schemas.microsoft.com/office/drawing/2014/chart" uri="{C3380CC4-5D6E-409C-BE32-E72D297353CC}">
                <c16:uniqueId val="{00000003-3D1E-436F-B155-11D12081ECA9}"/>
              </c:ext>
            </c:extLst>
          </c:dPt>
          <c:dPt>
            <c:idx val="4"/>
            <c:invertIfNegative val="0"/>
            <c:bubble3D val="0"/>
            <c:spPr>
              <a:solidFill>
                <a:schemeClr val="accent4"/>
              </a:solidFill>
              <a:ln>
                <a:noFill/>
              </a:ln>
              <a:effectLst/>
            </c:spPr>
            <c:extLst>
              <c:ext xmlns:c16="http://schemas.microsoft.com/office/drawing/2014/chart" uri="{C3380CC4-5D6E-409C-BE32-E72D297353CC}">
                <c16:uniqueId val="{00000005-3D1E-436F-B155-11D12081ECA9}"/>
              </c:ext>
            </c:extLst>
          </c:dPt>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6-3D1E-436F-B155-11D12081ECA9}"/>
            </c:ext>
          </c:extLst>
        </c:ser>
        <c:dLbls>
          <c:showLegendKey val="0"/>
          <c:showVal val="0"/>
          <c:showCatName val="0"/>
          <c:showSerName val="0"/>
          <c:showPercent val="0"/>
          <c:showBubbleSize val="0"/>
        </c:dLbls>
        <c:gapWidth val="25"/>
        <c:axId val="1000041416"/>
        <c:axId val="1000041744"/>
      </c:barChart>
      <c:catAx>
        <c:axId val="1000041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744"/>
        <c:crosses val="autoZero"/>
        <c:auto val="1"/>
        <c:lblAlgn val="ctr"/>
        <c:lblOffset val="100"/>
        <c:noMultiLvlLbl val="0"/>
      </c:catAx>
      <c:valAx>
        <c:axId val="1000041744"/>
        <c:scaling>
          <c:orientation val="minMax"/>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userShapes r:id="rId4"/>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Company Sales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doughnutChart>
        <c:varyColors val="1"/>
        <c:ser>
          <c:idx val="0"/>
          <c:order val="0"/>
          <c:tx>
            <c:strRef>
              <c:f>Sheet1!$B$1</c:f>
              <c:strCache>
                <c:ptCount val="1"/>
                <c:pt idx="0">
                  <c:v>Series 1</c:v>
                </c:pt>
              </c:strCache>
            </c:strRef>
          </c:tx>
          <c:spPr>
            <a:solidFill>
              <a:schemeClr val="accent3"/>
            </a:solidFill>
          </c:spPr>
          <c:dPt>
            <c:idx val="0"/>
            <c:bubble3D val="0"/>
            <c:spPr>
              <a:solidFill>
                <a:schemeClr val="accent3"/>
              </a:solidFill>
              <a:ln>
                <a:noFill/>
              </a:ln>
              <a:effectLst/>
            </c:spPr>
            <c:extLst>
              <c:ext xmlns:c16="http://schemas.microsoft.com/office/drawing/2014/chart" uri="{C3380CC4-5D6E-409C-BE32-E72D297353CC}">
                <c16:uniqueId val="{00000001-DA66-4D13-90A4-391C509065DF}"/>
              </c:ext>
            </c:extLst>
          </c:dPt>
          <c:dPt>
            <c:idx val="1"/>
            <c:bubble3D val="0"/>
            <c:spPr>
              <a:solidFill>
                <a:schemeClr val="accent2"/>
              </a:solidFill>
              <a:ln>
                <a:noFill/>
              </a:ln>
              <a:effectLst/>
            </c:spPr>
            <c:extLst>
              <c:ext xmlns:c16="http://schemas.microsoft.com/office/drawing/2014/chart" uri="{C3380CC4-5D6E-409C-BE32-E72D297353CC}">
                <c16:uniqueId val="{00000003-DA66-4D13-90A4-391C509065DF}"/>
              </c:ext>
            </c:extLst>
          </c:dPt>
          <c:dPt>
            <c:idx val="2"/>
            <c:bubble3D val="0"/>
            <c:spPr>
              <a:solidFill>
                <a:schemeClr val="accent3"/>
              </a:solidFill>
              <a:ln>
                <a:noFill/>
              </a:ln>
              <a:effectLst/>
            </c:spPr>
            <c:extLst>
              <c:ext xmlns:c16="http://schemas.microsoft.com/office/drawing/2014/chart" uri="{C3380CC4-5D6E-409C-BE32-E72D297353CC}">
                <c16:uniqueId val="{00000005-DA66-4D13-90A4-391C509065DF}"/>
              </c:ext>
            </c:extLst>
          </c:dPt>
          <c:dPt>
            <c:idx val="3"/>
            <c:bubble3D val="0"/>
            <c:spPr>
              <a:solidFill>
                <a:schemeClr val="accent1"/>
              </a:solidFill>
              <a:ln>
                <a:noFill/>
              </a:ln>
              <a:effectLst/>
            </c:spPr>
            <c:extLst>
              <c:ext xmlns:c16="http://schemas.microsoft.com/office/drawing/2014/chart" uri="{C3380CC4-5D6E-409C-BE32-E72D297353CC}">
                <c16:uniqueId val="{00000007-DA66-4D13-90A4-391C509065DF}"/>
              </c:ext>
            </c:extLst>
          </c:dPt>
          <c:dPt>
            <c:idx val="4"/>
            <c:bubble3D val="0"/>
            <c:spPr>
              <a:solidFill>
                <a:schemeClr val="accent4"/>
              </a:solidFill>
              <a:ln>
                <a:noFill/>
              </a:ln>
              <a:effectLst/>
            </c:spPr>
            <c:extLst>
              <c:ext xmlns:c16="http://schemas.microsoft.com/office/drawing/2014/chart" uri="{C3380CC4-5D6E-409C-BE32-E72D297353CC}">
                <c16:uniqueId val="{00000009-DA66-4D13-90A4-391C509065DF}"/>
              </c:ext>
            </c:extLst>
          </c:dPt>
          <c:dLbls>
            <c:dLbl>
              <c:idx val="0"/>
              <c:delete val="1"/>
              <c:extLst>
                <c:ext xmlns:c15="http://schemas.microsoft.com/office/drawing/2012/chart" uri="{CE6537A1-D6FC-4f65-9D91-7224C49458BB}"/>
                <c:ext xmlns:c16="http://schemas.microsoft.com/office/drawing/2014/chart" uri="{C3380CC4-5D6E-409C-BE32-E72D297353CC}">
                  <c16:uniqueId val="{00000001-DA66-4D13-90A4-391C509065DF}"/>
                </c:ext>
              </c:extLst>
            </c:dLbl>
            <c:dLbl>
              <c:idx val="1"/>
              <c:layout>
                <c:manualLayout>
                  <c:x val="-0.11615923344937455"/>
                  <c:y val="-0.14002523289348653"/>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DA66-4D13-90A4-391C509065DF}"/>
                </c:ext>
              </c:extLst>
            </c:dLbl>
            <c:dLbl>
              <c:idx val="2"/>
              <c:layout>
                <c:manualLayout>
                  <c:x val="0.13864166572989867"/>
                  <c:y val="-0.15145586415009771"/>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DA66-4D13-90A4-391C509065DF}"/>
                </c:ext>
              </c:extLst>
            </c:dLbl>
            <c:dLbl>
              <c:idx val="3"/>
              <c:layout>
                <c:manualLayout>
                  <c:x val="6.9525299079784011E-2"/>
                  <c:y val="0.28576578141527864"/>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7-DA66-4D13-90A4-391C509065DF}"/>
                </c:ext>
              </c:extLst>
            </c:dLbl>
            <c:dLbl>
              <c:idx val="4"/>
              <c:layout>
                <c:manualLayout>
                  <c:x val="-8.1787666114047294E-2"/>
                  <c:y val="0.22861262513222283"/>
                </c:manualLayout>
              </c:layout>
              <c:showLegendKey val="1"/>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9-DA66-4D13-90A4-391C509065DF}"/>
                </c:ext>
              </c:extLst>
            </c:dLbl>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tx1">
                        <a:lumMod val="75000"/>
                        <a:lumOff val="25000"/>
                      </a:schemeClr>
                    </a:solidFill>
                    <a:latin typeface="+mn-lt"/>
                    <a:ea typeface="+mn-ea"/>
                    <a:cs typeface="+mn-cs"/>
                  </a:defRPr>
                </a:pPr>
                <a:endParaRPr lang="en-US"/>
              </a:p>
            </c:txPr>
            <c:showLegendKey val="1"/>
            <c:showVal val="1"/>
            <c:showCatName val="0"/>
            <c:showSerName val="0"/>
            <c:showPercent val="0"/>
            <c:showBubbleSize val="0"/>
            <c:showLeaderLines val="0"/>
            <c:extLst>
              <c:ext xmlns:c15="http://schemas.microsoft.com/office/drawing/2012/chart" uri="{CE6537A1-D6FC-4f65-9D91-7224C49458BB}"/>
            </c:extLst>
          </c:dLbls>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extLst>
            <c:ext xmlns:c16="http://schemas.microsoft.com/office/drawing/2014/chart" uri="{C3380CC4-5D6E-409C-BE32-E72D297353CC}">
              <c16:uniqueId val="{0000000A-DA66-4D13-90A4-391C509065DF}"/>
            </c:ext>
          </c:extLst>
        </c:ser>
        <c:dLbls>
          <c:showLegendKey val="0"/>
          <c:showVal val="0"/>
          <c:showCatName val="0"/>
          <c:showSerName val="0"/>
          <c:showPercent val="0"/>
          <c:showBubbleSize val="0"/>
          <c:showLeaderLines val="0"/>
        </c:dLbls>
        <c:firstSliceAng val="0"/>
        <c:holeSize val="50"/>
      </c:doughnut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r>
              <a:rPr lang="en-US" dirty="0">
                <a:solidFill>
                  <a:schemeClr val="tx1">
                    <a:lumMod val="75000"/>
                    <a:lumOff val="25000"/>
                  </a:schemeClr>
                </a:solidFill>
              </a:rPr>
              <a:t>Revenue</a:t>
            </a:r>
            <a:r>
              <a:rPr lang="en-US" baseline="0" dirty="0">
                <a:solidFill>
                  <a:schemeClr val="tx1">
                    <a:lumMod val="75000"/>
                    <a:lumOff val="25000"/>
                  </a:schemeClr>
                </a:solidFill>
              </a:rPr>
              <a:t> Over Time</a:t>
            </a:r>
            <a:endParaRPr lang="en-US" dirty="0">
              <a:solidFill>
                <a:schemeClr val="tx1">
                  <a:lumMod val="75000"/>
                  <a:lumOff val="25000"/>
                </a:schemeClr>
              </a:solidFill>
            </a:endParaRP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75000"/>
                  <a:lumOff val="25000"/>
                </a:schemeClr>
              </a:solidFill>
              <a:latin typeface="+mn-lt"/>
              <a:ea typeface="+mn-ea"/>
              <a:cs typeface="+mn-cs"/>
            </a:defRPr>
          </a:pPr>
          <a:endParaRPr lang="en-US"/>
        </a:p>
      </c:txPr>
    </c:title>
    <c:autoTitleDeleted val="0"/>
    <c:plotArea>
      <c:layout/>
      <c:lineChart>
        <c:grouping val="stacked"/>
        <c:varyColors val="0"/>
        <c:ser>
          <c:idx val="0"/>
          <c:order val="0"/>
          <c:tx>
            <c:strRef>
              <c:f>Sheet1!$B$1</c:f>
              <c:strCache>
                <c:ptCount val="1"/>
                <c:pt idx="0">
                  <c:v>Series 1</c:v>
                </c:pt>
              </c:strCache>
            </c:strRef>
          </c:tx>
          <c:spPr>
            <a:ln w="28575" cap="rnd">
              <a:solidFill>
                <a:schemeClr val="accent1"/>
              </a:solidFill>
              <a:round/>
            </a:ln>
            <a:effectLst/>
          </c:spPr>
          <c:marker>
            <c:symbol val="circle"/>
            <c:size val="5"/>
            <c:spPr>
              <a:solidFill>
                <a:schemeClr val="accent1"/>
              </a:solidFill>
              <a:ln w="9525">
                <a:solidFill>
                  <a:schemeClr val="accent1"/>
                </a:solidFill>
              </a:ln>
              <a:effectLst/>
            </c:spPr>
          </c:marker>
          <c:dPt>
            <c:idx val="1"/>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1-B30D-47FC-97C2-FA87298C22F3}"/>
              </c:ext>
            </c:extLst>
          </c:dPt>
          <c:dPt>
            <c:idx val="3"/>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3-B30D-47FC-97C2-FA87298C22F3}"/>
              </c:ext>
            </c:extLst>
          </c:dPt>
          <c:dPt>
            <c:idx val="4"/>
            <c:marker>
              <c:symbol val="circle"/>
              <c:size val="5"/>
              <c:spPr>
                <a:solidFill>
                  <a:schemeClr val="accent1"/>
                </a:solidFill>
                <a:ln w="9525">
                  <a:solidFill>
                    <a:schemeClr val="accent1"/>
                  </a:solidFill>
                </a:ln>
                <a:effectLst/>
              </c:spPr>
            </c:marker>
            <c:bubble3D val="0"/>
            <c:spPr>
              <a:ln w="28575" cap="rnd">
                <a:solidFill>
                  <a:schemeClr val="accent1"/>
                </a:solidFill>
                <a:round/>
              </a:ln>
              <a:effectLst/>
            </c:spPr>
            <c:extLst>
              <c:ext xmlns:c16="http://schemas.microsoft.com/office/drawing/2014/chart" uri="{C3380CC4-5D6E-409C-BE32-E72D297353CC}">
                <c16:uniqueId val="{00000005-B30D-47FC-97C2-FA87298C22F3}"/>
              </c:ext>
            </c:extLst>
          </c:dPt>
          <c:cat>
            <c:strRef>
              <c:f>Sheet1!$A$2:$A$6</c:f>
              <c:strCache>
                <c:ptCount val="5"/>
                <c:pt idx="0">
                  <c:v>20YY</c:v>
                </c:pt>
                <c:pt idx="1">
                  <c:v>20YY</c:v>
                </c:pt>
                <c:pt idx="2">
                  <c:v>20YY</c:v>
                </c:pt>
                <c:pt idx="3">
                  <c:v>20YY</c:v>
                </c:pt>
                <c:pt idx="4">
                  <c:v>20YY</c:v>
                </c:pt>
              </c:strCache>
            </c:strRef>
          </c:cat>
          <c:val>
            <c:numRef>
              <c:f>Sheet1!$B$2:$B$6</c:f>
              <c:numCache>
                <c:formatCode>[$$-409]#,##0</c:formatCode>
                <c:ptCount val="5"/>
                <c:pt idx="0">
                  <c:v>0</c:v>
                </c:pt>
                <c:pt idx="1">
                  <c:v>6750</c:v>
                </c:pt>
                <c:pt idx="2">
                  <c:v>33750</c:v>
                </c:pt>
                <c:pt idx="3">
                  <c:v>135000</c:v>
                </c:pt>
                <c:pt idx="4">
                  <c:v>270000</c:v>
                </c:pt>
              </c:numCache>
            </c:numRef>
          </c:val>
          <c:smooth val="0"/>
          <c:extLst>
            <c:ext xmlns:c16="http://schemas.microsoft.com/office/drawing/2014/chart" uri="{C3380CC4-5D6E-409C-BE32-E72D297353CC}">
              <c16:uniqueId val="{00000006-B30D-47FC-97C2-FA87298C22F3}"/>
            </c:ext>
          </c:extLst>
        </c:ser>
        <c:dLbls>
          <c:showLegendKey val="0"/>
          <c:showVal val="0"/>
          <c:showCatName val="0"/>
          <c:showSerName val="0"/>
          <c:showPercent val="0"/>
          <c:showBubbleSize val="0"/>
        </c:dLbls>
        <c:marker val="1"/>
        <c:smooth val="0"/>
        <c:axId val="1000041416"/>
        <c:axId val="1000041744"/>
      </c:lineChart>
      <c:catAx>
        <c:axId val="10000414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744"/>
        <c:crosses val="autoZero"/>
        <c:auto val="1"/>
        <c:lblAlgn val="ctr"/>
        <c:lblOffset val="100"/>
        <c:noMultiLvlLbl val="0"/>
      </c:catAx>
      <c:valAx>
        <c:axId val="1000041744"/>
        <c:scaling>
          <c:orientation val="minMax"/>
        </c:scaling>
        <c:delete val="0"/>
        <c:axPos val="l"/>
        <c:majorGridlines>
          <c:spPr>
            <a:ln w="9525" cap="flat" cmpd="sng" algn="ctr">
              <a:solidFill>
                <a:schemeClr val="tx1">
                  <a:lumMod val="15000"/>
                  <a:lumOff val="85000"/>
                </a:schemeClr>
              </a:solidFill>
              <a:round/>
            </a:ln>
            <a:effectLst/>
          </c:spPr>
        </c:majorGridlines>
        <c:numFmt formatCode="[$$-409]#,##0" sourceLinked="1"/>
        <c:majorTickMark val="none"/>
        <c:minorTickMark val="none"/>
        <c:tickLblPos val="nextTo"/>
        <c:spPr>
          <a:noFill/>
          <a:ln>
            <a:noFill/>
          </a:ln>
          <a:effectLst/>
        </c:spPr>
        <c:txPr>
          <a:bodyPr rot="-60000000" spcFirstLastPara="1" vertOverflow="ellipsis" vert="horz" wrap="square" anchor="ctr" anchorCtr="1"/>
          <a:lstStyle/>
          <a:p>
            <a:pPr>
              <a:defRPr sz="1400" b="0" i="0" u="none" strike="noStrike" kern="1200" baseline="0">
                <a:solidFill>
                  <a:schemeClr val="tx1">
                    <a:lumMod val="65000"/>
                    <a:lumOff val="35000"/>
                  </a:schemeClr>
                </a:solidFill>
                <a:latin typeface="+mn-lt"/>
                <a:ea typeface="+mn-ea"/>
                <a:cs typeface="+mn-cs"/>
              </a:defRPr>
            </a:pPr>
            <a:endParaRPr lang="en-US"/>
          </a:p>
        </c:txPr>
        <c:crossAx val="100004141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cdr:x>
      <cdr:y>0</cdr:y>
    </cdr:from>
    <cdr:to>
      <cdr:x>1</cdr:x>
      <cdr:y>1</cdr:y>
    </cdr:to>
    <cdr:sp macro="" textlink="">
      <cdr:nvSpPr>
        <cdr:cNvPr id="2" name="Rectangle 1">
          <a:extLst xmlns:a="http://schemas.openxmlformats.org/drawingml/2006/main">
            <a:ext uri="{FF2B5EF4-FFF2-40B4-BE49-F238E27FC236}">
              <a16:creationId xmlns:a16="http://schemas.microsoft.com/office/drawing/2014/main" id="{924ED877-E016-4736-BA15-B7E08914B5B3}"/>
            </a:ext>
          </a:extLst>
        </cdr:cNvPr>
        <cdr:cNvSpPr/>
      </cdr:nvSpPr>
      <cdr:spPr>
        <a:xfrm xmlns:a="http://schemas.openxmlformats.org/drawingml/2006/main">
          <a:off x="0" y="0"/>
          <a:ext cx="3389313" cy="4444199"/>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rtlCol="0" anchor="ctr"/>
        <a:lstStyle xmlns:a="http://schemas.openxmlformats.org/drawingml/2006/main"/>
        <a:p xmlns:a="http://schemas.openxmlformats.org/drawingml/2006/main">
          <a:endParaRPr lang="en-US" dirty="0"/>
        </a:p>
      </cdr:txBody>
    </cdr:sp>
  </cdr:relSizeAnchor>
  <cdr:relSizeAnchor xmlns:cdr="http://schemas.openxmlformats.org/drawingml/2006/chartDrawing">
    <cdr:from>
      <cdr:x>0</cdr:x>
      <cdr:y>0.01573</cdr:y>
    </cdr:from>
    <cdr:to>
      <cdr:x>1</cdr:x>
      <cdr:y>0.99541</cdr:y>
    </cdr:to>
    <cdr:sp macro="" textlink="">
      <cdr:nvSpPr>
        <cdr:cNvPr id="3" name="Rectangle 2">
          <a:extLst xmlns:a="http://schemas.openxmlformats.org/drawingml/2006/main">
            <a:ext uri="{FF2B5EF4-FFF2-40B4-BE49-F238E27FC236}">
              <a16:creationId xmlns:a16="http://schemas.microsoft.com/office/drawing/2014/main" id="{6A7CD3C2-FB35-40AE-A325-CA3A3223D0AF}"/>
            </a:ext>
          </a:extLst>
        </cdr:cNvPr>
        <cdr:cNvSpPr/>
      </cdr:nvSpPr>
      <cdr:spPr>
        <a:xfrm xmlns:a="http://schemas.openxmlformats.org/drawingml/2006/main">
          <a:off x="0" y="69912"/>
          <a:ext cx="3389313" cy="4353908"/>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rtlCol="0" anchor="ctr"/>
        <a:lstStyle xmlns:a="http://schemas.openxmlformats.org/drawingml/2006/main"/>
        <a:p xmlns:a="http://schemas.openxmlformats.org/drawingml/2006/main">
          <a:endParaRPr lang="en-US" dirty="0">
            <a:solidFill>
              <a:sysClr val="windowText" lastClr="000000"/>
            </a:solidFill>
          </a:endParaRPr>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B76F666D-E0C2-435B-BAA8-9287F9E5D38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9FEBCAF-CB3F-4928-91AA-D61472F880C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F1077DB-935E-4A0A-947A-D283B9F9F452}" type="datetimeFigureOut">
              <a:rPr lang="en-US" smtClean="0"/>
              <a:t>12/8/2024</a:t>
            </a:fld>
            <a:endParaRPr lang="en-US" dirty="0"/>
          </a:p>
        </p:txBody>
      </p:sp>
      <p:sp>
        <p:nvSpPr>
          <p:cNvPr id="4" name="Footer Placeholder 3">
            <a:extLst>
              <a:ext uri="{FF2B5EF4-FFF2-40B4-BE49-F238E27FC236}">
                <a16:creationId xmlns:a16="http://schemas.microsoft.com/office/drawing/2014/main" id="{69256698-63C6-4CCC-81CB-EA5604C30F1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2467FDA-05D7-4760-A373-5D6AEAAF427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82C0B10-7CAE-41E4-AB02-7E8B1FF2B898}" type="slidenum">
              <a:rPr lang="en-US" smtClean="0"/>
              <a:t>‹#›</a:t>
            </a:fld>
            <a:endParaRPr lang="en-US" dirty="0"/>
          </a:p>
        </p:txBody>
      </p:sp>
    </p:spTree>
    <p:extLst>
      <p:ext uri="{BB962C8B-B14F-4D97-AF65-F5344CB8AC3E}">
        <p14:creationId xmlns:p14="http://schemas.microsoft.com/office/powerpoint/2010/main" val="368753759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noProof="0"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9EC30E-1A71-4188-9BE7-E2A64929A436}" type="datetimeFigureOut">
              <a:rPr lang="en-US" noProof="0" smtClean="0"/>
              <a:t>12/8/2024</a:t>
            </a:fld>
            <a:endParaRPr lang="en-US" noProof="0"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noProof="0"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noProof="0"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30193B-564F-4854-8A52-728F3FB19C85}" type="slidenum">
              <a:rPr lang="en-US" noProof="0" smtClean="0"/>
              <a:t>‹#›</a:t>
            </a:fld>
            <a:endParaRPr lang="en-US" noProof="0" dirty="0"/>
          </a:p>
        </p:txBody>
      </p:sp>
    </p:spTree>
    <p:extLst>
      <p:ext uri="{BB962C8B-B14F-4D97-AF65-F5344CB8AC3E}">
        <p14:creationId xmlns:p14="http://schemas.microsoft.com/office/powerpoint/2010/main" val="3603816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chart" Target="../charts/chart1.xml"/><Relationship Id="rId1" Type="http://schemas.openxmlformats.org/officeDocument/2006/relationships/slideMaster" Target="../slideMasters/slideMaster1.xml"/><Relationship Id="rId4" Type="http://schemas.openxmlformats.org/officeDocument/2006/relationships/chart" Target="../charts/chart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le Slide with Image">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804025"/>
          </a:xfrm>
          <a:solidFill>
            <a:schemeClr val="bg1">
              <a:lumMod val="85000"/>
            </a:schemeClr>
          </a:solidFill>
        </p:spPr>
        <p:txBody>
          <a:bodyPr tIns="1728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13340384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hank You">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102" cy="6804025"/>
          </a:xfrm>
          <a:solidFill>
            <a:schemeClr val="bg1">
              <a:lumMod val="85000"/>
            </a:schemeClr>
          </a:solidFill>
        </p:spPr>
        <p:txBody>
          <a:bodyPr tIns="0"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8458200" y="2798354"/>
            <a:ext cx="3733800" cy="1013684"/>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Thank You</a:t>
            </a:r>
          </a:p>
        </p:txBody>
      </p:sp>
      <p:sp>
        <p:nvSpPr>
          <p:cNvPr id="9" name="Text Placeholder 5">
            <a:extLst>
              <a:ext uri="{FF2B5EF4-FFF2-40B4-BE49-F238E27FC236}">
                <a16:creationId xmlns:a16="http://schemas.microsoft.com/office/drawing/2014/main" id="{52FA7FC9-E40E-4144-84E4-34E3722E9A6D}"/>
              </a:ext>
            </a:extLst>
          </p:cNvPr>
          <p:cNvSpPr>
            <a:spLocks noGrp="1"/>
          </p:cNvSpPr>
          <p:nvPr>
            <p:ph type="body" sz="quarter" idx="15" hasCustomPrompt="1"/>
          </p:nvPr>
        </p:nvSpPr>
        <p:spPr>
          <a:xfrm>
            <a:off x="8458200" y="3957705"/>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Full Name</a:t>
            </a:r>
          </a:p>
        </p:txBody>
      </p:sp>
      <p:sp>
        <p:nvSpPr>
          <p:cNvPr id="10" name="Text Placeholder 6">
            <a:extLst>
              <a:ext uri="{FF2B5EF4-FFF2-40B4-BE49-F238E27FC236}">
                <a16:creationId xmlns:a16="http://schemas.microsoft.com/office/drawing/2014/main" id="{97289182-4FE6-4A18-9775-4588D5801CF6}"/>
              </a:ext>
            </a:extLst>
          </p:cNvPr>
          <p:cNvSpPr>
            <a:spLocks noGrp="1"/>
          </p:cNvSpPr>
          <p:nvPr>
            <p:ph type="body" sz="quarter" idx="16" hasCustomPrompt="1"/>
          </p:nvPr>
        </p:nvSpPr>
        <p:spPr>
          <a:xfrm>
            <a:off x="8458200" y="4306722"/>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Phone Number</a:t>
            </a:r>
          </a:p>
        </p:txBody>
      </p:sp>
      <p:sp>
        <p:nvSpPr>
          <p:cNvPr id="11" name="Text Placeholder 7">
            <a:extLst>
              <a:ext uri="{FF2B5EF4-FFF2-40B4-BE49-F238E27FC236}">
                <a16:creationId xmlns:a16="http://schemas.microsoft.com/office/drawing/2014/main" id="{BD4E94C7-6CAF-4FEE-9E02-D3D3A2AC5EAF}"/>
              </a:ext>
            </a:extLst>
          </p:cNvPr>
          <p:cNvSpPr>
            <a:spLocks noGrp="1"/>
          </p:cNvSpPr>
          <p:nvPr>
            <p:ph type="body" sz="quarter" idx="17" hasCustomPrompt="1"/>
          </p:nvPr>
        </p:nvSpPr>
        <p:spPr>
          <a:xfrm>
            <a:off x="8458200" y="4655739"/>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Email or Social Media Handle</a:t>
            </a:r>
          </a:p>
        </p:txBody>
      </p:sp>
      <p:sp>
        <p:nvSpPr>
          <p:cNvPr id="12" name="Text Placeholder 8">
            <a:extLst>
              <a:ext uri="{FF2B5EF4-FFF2-40B4-BE49-F238E27FC236}">
                <a16:creationId xmlns:a16="http://schemas.microsoft.com/office/drawing/2014/main" id="{0DE421A3-3C59-48FC-BC3B-007ADFBEB4FE}"/>
              </a:ext>
            </a:extLst>
          </p:cNvPr>
          <p:cNvSpPr>
            <a:spLocks noGrp="1"/>
          </p:cNvSpPr>
          <p:nvPr>
            <p:ph type="body" sz="quarter" idx="18" hasCustomPrompt="1"/>
          </p:nvPr>
        </p:nvSpPr>
        <p:spPr>
          <a:xfrm>
            <a:off x="8458200" y="5004756"/>
            <a:ext cx="2910342" cy="316800"/>
          </a:xfrm>
          <a:solidFill>
            <a:schemeClr val="tx1">
              <a:lumMod val="75000"/>
              <a:lumOff val="25000"/>
            </a:schemeClr>
          </a:solidFill>
        </p:spPr>
        <p:txBody>
          <a:bodyPr rIns="72000" anchor="ctr"/>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Company Website</a:t>
            </a:r>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8458200" y="2685912"/>
            <a:ext cx="3733800"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222FB6A7-1E80-487C-93E6-DCAA8751EF21}"/>
              </a:ext>
            </a:extLst>
          </p:cNvPr>
          <p:cNvSpPr>
            <a:spLocks noGrp="1"/>
          </p:cNvSpPr>
          <p:nvPr>
            <p:ph type="sldNum" sz="quarter" idx="20"/>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0496631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Sub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E97A9A62-1AA6-47A9-A1A0-54196823744C}"/>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173450163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7" name="Subtitle 2">
            <a:extLst>
              <a:ext uri="{FF2B5EF4-FFF2-40B4-BE49-F238E27FC236}">
                <a16:creationId xmlns:a16="http://schemas.microsoft.com/office/drawing/2014/main" id="{7DEBF36F-ADC5-48FF-BFAF-3BED06924FD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1512000"/>
            <a:ext cx="5472000" cy="468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Text Placeholder 4">
            <a:extLst>
              <a:ext uri="{FF2B5EF4-FFF2-40B4-BE49-F238E27FC236}">
                <a16:creationId xmlns:a16="http://schemas.microsoft.com/office/drawing/2014/main" id="{7867C73D-EE16-41D1-B7CE-A35C765E3B8D}"/>
              </a:ext>
            </a:extLst>
          </p:cNvPr>
          <p:cNvSpPr>
            <a:spLocks noGrp="1"/>
          </p:cNvSpPr>
          <p:nvPr>
            <p:ph type="body" sz="quarter" idx="12"/>
          </p:nvPr>
        </p:nvSpPr>
        <p:spPr>
          <a:xfrm>
            <a:off x="6299887" y="1511250"/>
            <a:ext cx="5472113" cy="468000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8915521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F94EB5D3-F8CB-4E76-8D7E-FF441818EECB}"/>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360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6A38E24-EB1C-472F-B631-5DF32F9C4CF5}"/>
              </a:ext>
            </a:extLst>
          </p:cNvPr>
          <p:cNvSpPr>
            <a:spLocks noGrp="1"/>
          </p:cNvSpPr>
          <p:nvPr>
            <p:ph type="body" sz="quarter" idx="12"/>
          </p:nvPr>
        </p:nvSpPr>
        <p:spPr>
          <a:xfrm>
            <a:off x="4301550" y="1511476"/>
            <a:ext cx="3600450" cy="4679249"/>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Text Placeholder 5">
            <a:extLst>
              <a:ext uri="{FF2B5EF4-FFF2-40B4-BE49-F238E27FC236}">
                <a16:creationId xmlns:a16="http://schemas.microsoft.com/office/drawing/2014/main" id="{5B4A252E-78C9-4F76-98A4-A4B580AD072A}"/>
              </a:ext>
            </a:extLst>
          </p:cNvPr>
          <p:cNvSpPr>
            <a:spLocks noGrp="1"/>
          </p:cNvSpPr>
          <p:nvPr>
            <p:ph type="body" sz="quarter" idx="13"/>
          </p:nvPr>
        </p:nvSpPr>
        <p:spPr>
          <a:xfrm>
            <a:off x="8171550" y="1511475"/>
            <a:ext cx="3600450"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6D4BCA97-F31B-451D-82F8-6E000DF2118A}"/>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817AAC4-A657-4D75-A527-0307AFF2B17B}"/>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6543880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9D7ACCB5-9A86-4F46-89E2-B79F48C9EC1D}"/>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512000"/>
            <a:ext cx="2160000" cy="4679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a:extLst>
              <a:ext uri="{FF2B5EF4-FFF2-40B4-BE49-F238E27FC236}">
                <a16:creationId xmlns:a16="http://schemas.microsoft.com/office/drawing/2014/main" id="{1F5B3657-F2AE-455A-BF81-1A0C2ACECD20}"/>
              </a:ext>
            </a:extLst>
          </p:cNvPr>
          <p:cNvSpPr>
            <a:spLocks noGrp="1"/>
          </p:cNvSpPr>
          <p:nvPr>
            <p:ph type="body" sz="quarter" idx="12"/>
          </p:nvPr>
        </p:nvSpPr>
        <p:spPr>
          <a:xfrm>
            <a:off x="2726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3" name="Text Placeholder 5">
            <a:extLst>
              <a:ext uri="{FF2B5EF4-FFF2-40B4-BE49-F238E27FC236}">
                <a16:creationId xmlns:a16="http://schemas.microsoft.com/office/drawing/2014/main" id="{6A983D98-E0AB-429A-9EC2-B50D4216D691}"/>
              </a:ext>
            </a:extLst>
          </p:cNvPr>
          <p:cNvSpPr>
            <a:spLocks noGrp="1"/>
          </p:cNvSpPr>
          <p:nvPr>
            <p:ph type="body" sz="quarter" idx="13"/>
          </p:nvPr>
        </p:nvSpPr>
        <p:spPr>
          <a:xfrm>
            <a:off x="5021412" y="1512000"/>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6">
            <a:extLst>
              <a:ext uri="{FF2B5EF4-FFF2-40B4-BE49-F238E27FC236}">
                <a16:creationId xmlns:a16="http://schemas.microsoft.com/office/drawing/2014/main" id="{755213BF-EF6D-45DC-A01B-DE6C2F23A6D2}"/>
              </a:ext>
            </a:extLst>
          </p:cNvPr>
          <p:cNvSpPr>
            <a:spLocks noGrp="1"/>
          </p:cNvSpPr>
          <p:nvPr>
            <p:ph type="body" sz="quarter" idx="14"/>
          </p:nvPr>
        </p:nvSpPr>
        <p:spPr>
          <a:xfrm>
            <a:off x="7316412" y="1507535"/>
            <a:ext cx="2160588" cy="4679250"/>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7" name="Text Placeholder 7">
            <a:extLst>
              <a:ext uri="{FF2B5EF4-FFF2-40B4-BE49-F238E27FC236}">
                <a16:creationId xmlns:a16="http://schemas.microsoft.com/office/drawing/2014/main" id="{77D6BBBA-F4A3-45D4-91BC-A405FFDC7C3D}"/>
              </a:ext>
            </a:extLst>
          </p:cNvPr>
          <p:cNvSpPr>
            <a:spLocks noGrp="1"/>
          </p:cNvSpPr>
          <p:nvPr>
            <p:ph type="body" sz="quarter" idx="15"/>
          </p:nvPr>
        </p:nvSpPr>
        <p:spPr>
          <a:xfrm>
            <a:off x="9611412" y="1507535"/>
            <a:ext cx="2160588" cy="4683715"/>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2D09234E-176D-4BBF-9391-7B6F018C51AB}"/>
              </a:ext>
            </a:extLst>
          </p:cNvPr>
          <p:cNvSpPr>
            <a:spLocks noGrp="1"/>
          </p:cNvSpPr>
          <p:nvPr>
            <p:ph type="ftr" sz="quarter" idx="16"/>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009ABD5E-B8F1-4246-B167-09138760AD7D}"/>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483723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Title Slide">
    <p:bg>
      <p:bgPr>
        <a:solidFill>
          <a:schemeClr val="bg1">
            <a:lumMod val="95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3200400" y="2811053"/>
            <a:ext cx="8991600" cy="1261295"/>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presentation title</a:t>
            </a:r>
          </a:p>
        </p:txBody>
      </p:sp>
      <p:sp>
        <p:nvSpPr>
          <p:cNvPr id="3" name="Subtitle 2">
            <a:extLst>
              <a:ext uri="{FF2B5EF4-FFF2-40B4-BE49-F238E27FC236}">
                <a16:creationId xmlns:a16="http://schemas.microsoft.com/office/drawing/2014/main" id="{C9980B88-3F4A-4688-9ED0-17EF37E62D93}"/>
              </a:ext>
            </a:extLst>
          </p:cNvPr>
          <p:cNvSpPr>
            <a:spLocks noGrp="1"/>
          </p:cNvSpPr>
          <p:nvPr>
            <p:ph type="subTitle" idx="1"/>
          </p:nvPr>
        </p:nvSpPr>
        <p:spPr>
          <a:xfrm>
            <a:off x="3200400" y="4061039"/>
            <a:ext cx="6580188" cy="580921"/>
          </a:xfrm>
          <a:solidFill>
            <a:schemeClr val="tx1">
              <a:alpha val="80000"/>
            </a:schemeClr>
          </a:solidFill>
        </p:spPr>
        <p:txBody>
          <a:bodyPr vert="horz" lIns="180000" tIns="180000" rIns="180000" bIns="180000" rtlCol="0">
            <a:noAutofit/>
          </a:bodyPr>
          <a:lstStyle>
            <a:lvl1pPr marL="0" indent="0" algn="r">
              <a:buNone/>
              <a:defRPr lang="en-ZA" dirty="0">
                <a:solidFill>
                  <a:schemeClr val="bg1"/>
                </a:solidFill>
              </a:defRPr>
            </a:lvl1pPr>
          </a:lstStyle>
          <a:p>
            <a:pPr marL="266700" lvl="0" indent="-266700" algn="ctr"/>
            <a:r>
              <a:rPr lang="en-US" noProof="0"/>
              <a:t>Click to edit Master subtitle style</a:t>
            </a:r>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269861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85776010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958000"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
        <p:nvSpPr>
          <p:cNvPr id="11" name="Text Placeholder 2">
            <a:extLst>
              <a:ext uri="{FF2B5EF4-FFF2-40B4-BE49-F238E27FC236}">
                <a16:creationId xmlns:a16="http://schemas.microsoft.com/office/drawing/2014/main" id="{14B95064-E6BF-43CD-ACBD-6363E8D9BF6A}"/>
              </a:ext>
            </a:extLst>
          </p:cNvPr>
          <p:cNvSpPr>
            <a:spLocks noGrp="1"/>
          </p:cNvSpPr>
          <p:nvPr>
            <p:ph type="body" idx="1"/>
          </p:nvPr>
        </p:nvSpPr>
        <p:spPr>
          <a:xfrm>
            <a:off x="0" y="4114627"/>
            <a:ext cx="5956300" cy="1095056"/>
          </a:xfrm>
          <a:solidFill>
            <a:schemeClr val="tx1">
              <a:alpha val="80000"/>
            </a:schemeClr>
          </a:solidFill>
        </p:spPr>
        <p:txBody>
          <a:bodyPr vert="horz" lIns="252000" tIns="180000" rIns="180000" bIns="180000" rtlCol="0">
            <a:noAutofit/>
          </a:bodyPr>
          <a:lstStyle>
            <a:lvl1pPr marL="0" indent="0" algn="l">
              <a:buNone/>
              <a:defRPr lang="en-US">
                <a:solidFill>
                  <a:schemeClr val="bg1"/>
                </a:solidFill>
              </a:defRPr>
            </a:lvl1pPr>
          </a:lstStyle>
          <a:p>
            <a:pPr marL="266700" lvl="0" indent="-266700"/>
            <a:r>
              <a:rPr lang="en-US" noProof="0"/>
              <a:t>Click to edit Master text styles</a:t>
            </a:r>
          </a:p>
        </p:txBody>
      </p:sp>
    </p:spTree>
    <p:extLst>
      <p:ext uri="{BB962C8B-B14F-4D97-AF65-F5344CB8AC3E}">
        <p14:creationId xmlns:p14="http://schemas.microsoft.com/office/powerpoint/2010/main" val="39825637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FF4C50-933F-41F9-AD11-BD02410AA7D5}"/>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3" name="Content Placeholder 2">
            <a:extLst>
              <a:ext uri="{FF2B5EF4-FFF2-40B4-BE49-F238E27FC236}">
                <a16:creationId xmlns:a16="http://schemas.microsoft.com/office/drawing/2014/main" id="{B1948E38-8FB0-4E51-A01C-C88794372E50}"/>
              </a:ext>
            </a:extLst>
          </p:cNvPr>
          <p:cNvSpPr>
            <a:spLocks noGrp="1"/>
          </p:cNvSpPr>
          <p:nvPr>
            <p:ph idx="1"/>
          </p:nvPr>
        </p:nvSpPr>
        <p:spPr>
          <a:xfrm>
            <a:off x="432000" y="1008000"/>
            <a:ext cx="11328000" cy="518325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E8FE0EB3-0FF4-4285-B9D3-90A5751B7BBF}"/>
              </a:ext>
            </a:extLst>
          </p:cNvPr>
          <p:cNvSpPr>
            <a:spLocks noGrp="1"/>
          </p:cNvSpPr>
          <p:nvPr>
            <p:ph type="ftr" sz="quarter" idx="12"/>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C8DE0AAD-6FBD-416B-A91A-21F2B737919E}"/>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97620753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9" name="Content Placeholder 3">
            <a:extLst>
              <a:ext uri="{FF2B5EF4-FFF2-40B4-BE49-F238E27FC236}">
                <a16:creationId xmlns:a16="http://schemas.microsoft.com/office/drawing/2014/main" id="{EE1E0B79-3CC8-4DCF-8AEC-AC43BC9A3048}"/>
              </a:ext>
            </a:extLst>
          </p:cNvPr>
          <p:cNvSpPr>
            <a:spLocks noGrp="1"/>
          </p:cNvSpPr>
          <p:nvPr>
            <p:ph sz="half" idx="2"/>
          </p:nvPr>
        </p:nvSpPr>
        <p:spPr>
          <a:xfrm>
            <a:off x="6311886" y="1007250"/>
            <a:ext cx="5460114"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0" name="Content Placeholder 2">
            <a:extLst>
              <a:ext uri="{FF2B5EF4-FFF2-40B4-BE49-F238E27FC236}">
                <a16:creationId xmlns:a16="http://schemas.microsoft.com/office/drawing/2014/main" id="{15546508-E26C-46CD-8939-D20E71BF4ED7}"/>
              </a:ext>
            </a:extLst>
          </p:cNvPr>
          <p:cNvSpPr>
            <a:spLocks noGrp="1"/>
          </p:cNvSpPr>
          <p:nvPr>
            <p:ph sz="half" idx="1"/>
          </p:nvPr>
        </p:nvSpPr>
        <p:spPr>
          <a:xfrm>
            <a:off x="431999" y="1007250"/>
            <a:ext cx="5448115" cy="5169713"/>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61555331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016231"/>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2" name="Rectangle 11" descr="Accent bar right&#10;">
            <a:extLst>
              <a:ext uri="{FF2B5EF4-FFF2-40B4-BE49-F238E27FC236}">
                <a16:creationId xmlns:a16="http://schemas.microsoft.com/office/drawing/2014/main" id="{3E8A46E0-47C2-4441-B7DD-F621A80F1FC8}"/>
              </a:ext>
              <a:ext uri="{C183D7F6-B498-43B3-948B-1728B52AA6E4}">
                <adec:decorative xmlns:adec="http://schemas.microsoft.com/office/drawing/2017/decorative" val="1"/>
              </a:ext>
            </a:extLst>
          </p:cNvPr>
          <p:cNvSpPr/>
          <p:nvPr userDrawn="1"/>
        </p:nvSpPr>
        <p:spPr>
          <a:xfrm>
            <a:off x="6299887" y="1016231"/>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Text Placeholder 2">
            <a:extLst>
              <a:ext uri="{FF2B5EF4-FFF2-40B4-BE49-F238E27FC236}">
                <a16:creationId xmlns:a16="http://schemas.microsoft.com/office/drawing/2014/main" id="{D902C307-6561-4E11-9899-1F34830AE8AB}"/>
              </a:ext>
            </a:extLst>
          </p:cNvPr>
          <p:cNvSpPr>
            <a:spLocks noGrp="1"/>
          </p:cNvSpPr>
          <p:nvPr>
            <p:ph type="body" idx="1"/>
          </p:nvPr>
        </p:nvSpPr>
        <p:spPr>
          <a:xfrm>
            <a:off x="431800" y="1224128"/>
            <a:ext cx="5448115"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6" name="Text Placeholder 4">
            <a:extLst>
              <a:ext uri="{FF2B5EF4-FFF2-40B4-BE49-F238E27FC236}">
                <a16:creationId xmlns:a16="http://schemas.microsoft.com/office/drawing/2014/main" id="{CD73439B-6B1B-47C5-B2B0-409015FB3398}"/>
              </a:ext>
            </a:extLst>
          </p:cNvPr>
          <p:cNvSpPr>
            <a:spLocks noGrp="1"/>
          </p:cNvSpPr>
          <p:nvPr>
            <p:ph type="body" sz="quarter" idx="3"/>
          </p:nvPr>
        </p:nvSpPr>
        <p:spPr>
          <a:xfrm>
            <a:off x="6312086" y="1224128"/>
            <a:ext cx="5447914" cy="35877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17" name="Content Placeholder 5">
            <a:extLst>
              <a:ext uri="{FF2B5EF4-FFF2-40B4-BE49-F238E27FC236}">
                <a16:creationId xmlns:a16="http://schemas.microsoft.com/office/drawing/2014/main" id="{12AC6878-44C6-4445-A225-70C0DC482EDF}"/>
              </a:ext>
            </a:extLst>
          </p:cNvPr>
          <p:cNvSpPr>
            <a:spLocks noGrp="1"/>
          </p:cNvSpPr>
          <p:nvPr>
            <p:ph sz="quarter" idx="4"/>
          </p:nvPr>
        </p:nvSpPr>
        <p:spPr>
          <a:xfrm>
            <a:off x="6299886" y="1955731"/>
            <a:ext cx="5447914" cy="42339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8" name="Content Placeholder 3">
            <a:extLst>
              <a:ext uri="{FF2B5EF4-FFF2-40B4-BE49-F238E27FC236}">
                <a16:creationId xmlns:a16="http://schemas.microsoft.com/office/drawing/2014/main" id="{6D675DA8-374F-4915-973A-53612A41FFC1}"/>
              </a:ext>
            </a:extLst>
          </p:cNvPr>
          <p:cNvSpPr>
            <a:spLocks noGrp="1"/>
          </p:cNvSpPr>
          <p:nvPr>
            <p:ph sz="half" idx="2"/>
          </p:nvPr>
        </p:nvSpPr>
        <p:spPr>
          <a:xfrm>
            <a:off x="431800" y="1943031"/>
            <a:ext cx="5447914" cy="4246632"/>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36253150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ext Image Layout 1">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609600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7111800" y="3802899"/>
            <a:ext cx="4648200" cy="985000"/>
          </a:xfrm>
          <a:solidFill>
            <a:schemeClr val="bg1"/>
          </a:solidFill>
        </p:spPr>
        <p:txBody>
          <a:bodyPr lIns="180000" tIns="180000" rIns="180000" bIns="180000"/>
          <a:lstStyle>
            <a:lvl1pPr algn="r">
              <a:defRPr sz="6000" b="1" spc="-300">
                <a:solidFill>
                  <a:schemeClr val="tx1">
                    <a:lumMod val="75000"/>
                    <a:lumOff val="25000"/>
                  </a:schemeClr>
                </a:solidFill>
              </a:defRPr>
            </a:lvl1pPr>
          </a:lstStyle>
          <a:p>
            <a:r>
              <a:rPr lang="en-US" noProof="0"/>
              <a:t>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7111800" y="4787900"/>
            <a:ext cx="4648200" cy="1162800"/>
          </a:xfrm>
          <a:solidFill>
            <a:schemeClr val="tx1">
              <a:alpha val="80000"/>
            </a:schemeClr>
          </a:solidFill>
        </p:spPr>
        <p:txBody>
          <a:bodyPr lIns="180000" tIns="180000" rIns="180000" bIns="180000"/>
          <a:lstStyle>
            <a:lvl1pPr marL="0" indent="0" algn="r">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432000" y="2668686"/>
            <a:ext cx="5472000" cy="2999426"/>
          </a:xfrm>
        </p:spPr>
        <p:txBody>
          <a:bodyPr anchor="b"/>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1508F53F-6AA2-4060-904A-BC90211DC043}"/>
              </a:ext>
            </a:extLst>
          </p:cNvPr>
          <p:cNvSpPr/>
          <p:nvPr userDrawn="1"/>
        </p:nvSpPr>
        <p:spPr>
          <a:xfrm>
            <a:off x="9348588" y="3700775"/>
            <a:ext cx="2411412" cy="11482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13501039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4" name="Content Placeholder 2">
            <a:extLst>
              <a:ext uri="{FF2B5EF4-FFF2-40B4-BE49-F238E27FC236}">
                <a16:creationId xmlns:a16="http://schemas.microsoft.com/office/drawing/2014/main" id="{85B68CA9-AC4C-4D15-9BA1-A9F1AC5606DA}"/>
              </a:ext>
            </a:extLst>
          </p:cNvPr>
          <p:cNvSpPr>
            <a:spLocks noGrp="1"/>
          </p:cNvSpPr>
          <p:nvPr>
            <p:ph idx="1"/>
          </p:nvPr>
        </p:nvSpPr>
        <p:spPr>
          <a:xfrm>
            <a:off x="4788816" y="432001"/>
            <a:ext cx="6971184" cy="5429050"/>
          </a:xfrm>
        </p:spPr>
        <p:txBody>
          <a:bodyPr/>
          <a:lstStyle>
            <a:lvl1pPr>
              <a:defRPr sz="2000"/>
            </a:lvl1pPr>
            <a:lvl2pPr>
              <a:defRPr sz="1800"/>
            </a:lvl2pPr>
            <a:lvl3pPr>
              <a:defRPr sz="1600"/>
            </a:lvl3pPr>
            <a:lvl4pPr>
              <a:defRPr sz="1400"/>
            </a:lvl4pPr>
            <a:lvl5pPr>
              <a:defRPr sz="1400"/>
            </a:lvl5pPr>
            <a:lvl6pPr>
              <a:defRPr sz="2000"/>
            </a:lvl6pPr>
            <a:lvl7pPr>
              <a:defRPr sz="2000"/>
            </a:lvl7pPr>
            <a:lvl8pPr>
              <a:defRPr sz="2000"/>
            </a:lvl8pPr>
            <a:lvl9pPr>
              <a:defRPr sz="2000"/>
            </a:lvl9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5" name="Text Placeholder 3">
            <a:extLst>
              <a:ext uri="{FF2B5EF4-FFF2-40B4-BE49-F238E27FC236}">
                <a16:creationId xmlns:a16="http://schemas.microsoft.com/office/drawing/2014/main" id="{29B24D8A-D8A5-4F57-A260-A4CF75FCB3BD}"/>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Tree>
    <p:extLst>
      <p:ext uri="{BB962C8B-B14F-4D97-AF65-F5344CB8AC3E}">
        <p14:creationId xmlns:p14="http://schemas.microsoft.com/office/powerpoint/2010/main" val="801432743"/>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432000" y="432000"/>
            <a:ext cx="3932037" cy="1411276"/>
          </a:xfrm>
        </p:spPr>
        <p:txBody>
          <a:bodyPr anchor="b"/>
          <a:lstStyle>
            <a:lvl1pPr>
              <a:defRPr>
                <a:solidFill>
                  <a:schemeClr val="tx1">
                    <a:lumMod val="75000"/>
                    <a:lumOff val="25000"/>
                  </a:schemeClr>
                </a:solidFill>
              </a:defRPr>
            </a:lvl1pPr>
          </a:lstStyle>
          <a:p>
            <a:r>
              <a:rPr lang="en-US" noProof="0"/>
              <a:t>Click to edit page title</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F64CFC6C-1D8B-46C9-B0F7-A8BD88D8AB46}"/>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1" name="Rectangle 10" descr="Accent block left">
            <a:extLst>
              <a:ext uri="{FF2B5EF4-FFF2-40B4-BE49-F238E27FC236}">
                <a16:creationId xmlns:a16="http://schemas.microsoft.com/office/drawing/2014/main" id="{48A1A904-FE62-4BE3-BAE9-0EEAE7B1E38C}"/>
              </a:ext>
              <a:ext uri="{C183D7F6-B498-43B3-948B-1728B52AA6E4}">
                <adec:decorative xmlns:adec="http://schemas.microsoft.com/office/drawing/2017/decorative" val="1"/>
              </a:ext>
            </a:extLst>
          </p:cNvPr>
          <p:cNvSpPr/>
          <p:nvPr userDrawn="1"/>
        </p:nvSpPr>
        <p:spPr>
          <a:xfrm>
            <a:off x="431800" y="1892926"/>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9" name="Text Placeholder 3">
            <a:extLst>
              <a:ext uri="{FF2B5EF4-FFF2-40B4-BE49-F238E27FC236}">
                <a16:creationId xmlns:a16="http://schemas.microsoft.com/office/drawing/2014/main" id="{3E50A411-2E68-4F4D-B4BC-62E87C633658}"/>
              </a:ext>
            </a:extLst>
          </p:cNvPr>
          <p:cNvSpPr>
            <a:spLocks noGrp="1"/>
          </p:cNvSpPr>
          <p:nvPr>
            <p:ph type="body" sz="half" idx="2"/>
          </p:nvPr>
        </p:nvSpPr>
        <p:spPr>
          <a:xfrm>
            <a:off x="432000"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Click to edit Master text styles</a:t>
            </a:r>
          </a:p>
        </p:txBody>
      </p:sp>
      <p:sp>
        <p:nvSpPr>
          <p:cNvPr id="10" name="Picture Placeholder 2">
            <a:extLst>
              <a:ext uri="{FF2B5EF4-FFF2-40B4-BE49-F238E27FC236}">
                <a16:creationId xmlns:a16="http://schemas.microsoft.com/office/drawing/2014/main" id="{2FBF39A8-0BD5-48FD-9993-F595D4F727C1}"/>
              </a:ext>
            </a:extLst>
          </p:cNvPr>
          <p:cNvSpPr>
            <a:spLocks noGrp="1"/>
          </p:cNvSpPr>
          <p:nvPr>
            <p:ph type="pic" idx="1"/>
          </p:nvPr>
        </p:nvSpPr>
        <p:spPr>
          <a:xfrm>
            <a:off x="4788816" y="432001"/>
            <a:ext cx="6971184" cy="54290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dirty="0"/>
              <a:t>Click icon to add picture</a:t>
            </a:r>
          </a:p>
        </p:txBody>
      </p:sp>
    </p:spTree>
    <p:extLst>
      <p:ext uri="{BB962C8B-B14F-4D97-AF65-F5344CB8AC3E}">
        <p14:creationId xmlns:p14="http://schemas.microsoft.com/office/powerpoint/2010/main" val="204063337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_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graphicFrame>
        <p:nvGraphicFramePr>
          <p:cNvPr id="8" name="Chart 7" title="Gross Revenue Placeholder Chart">
            <a:extLst>
              <a:ext uri="{FF2B5EF4-FFF2-40B4-BE49-F238E27FC236}">
                <a16:creationId xmlns:a16="http://schemas.microsoft.com/office/drawing/2014/main" id="{0F60C5FF-F2F2-4EA7-ADED-E162A5B82B4C}"/>
              </a:ext>
            </a:extLst>
          </p:cNvPr>
          <p:cNvGraphicFramePr/>
          <p:nvPr userDrawn="1">
            <p:extLst>
              <p:ext uri="{D42A27DB-BD31-4B8C-83A1-F6EECF244321}">
                <p14:modId xmlns:p14="http://schemas.microsoft.com/office/powerpoint/2010/main" val="537021869"/>
              </p:ext>
            </p:extLst>
          </p:nvPr>
        </p:nvGraphicFramePr>
        <p:xfrm>
          <a:off x="431800" y="1512000"/>
          <a:ext cx="3389313" cy="4444199"/>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title="Gross Revenue Placeholder Chart">
            <a:extLst>
              <a:ext uri="{FF2B5EF4-FFF2-40B4-BE49-F238E27FC236}">
                <a16:creationId xmlns:a16="http://schemas.microsoft.com/office/drawing/2014/main" id="{D5AA46A9-40E0-4FA5-BFED-6D14ED62EFFB}"/>
              </a:ext>
            </a:extLst>
          </p:cNvPr>
          <p:cNvGraphicFramePr/>
          <p:nvPr userDrawn="1">
            <p:extLst>
              <p:ext uri="{D42A27DB-BD31-4B8C-83A1-F6EECF244321}">
                <p14:modId xmlns:p14="http://schemas.microsoft.com/office/powerpoint/2010/main" val="2314973354"/>
              </p:ext>
            </p:extLst>
          </p:nvPr>
        </p:nvGraphicFramePr>
        <p:xfrm>
          <a:off x="4406900" y="1512000"/>
          <a:ext cx="3389313" cy="4444199"/>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0" name="Chart 9" title="Gross Revenue Placeholder Chart">
            <a:extLst>
              <a:ext uri="{FF2B5EF4-FFF2-40B4-BE49-F238E27FC236}">
                <a16:creationId xmlns:a16="http://schemas.microsoft.com/office/drawing/2014/main" id="{F7175363-BD78-41A0-92CF-0F9E5A14568A}"/>
              </a:ext>
            </a:extLst>
          </p:cNvPr>
          <p:cNvGraphicFramePr/>
          <p:nvPr userDrawn="1">
            <p:extLst>
              <p:ext uri="{D42A27DB-BD31-4B8C-83A1-F6EECF244321}">
                <p14:modId xmlns:p14="http://schemas.microsoft.com/office/powerpoint/2010/main" val="351553000"/>
              </p:ext>
            </p:extLst>
          </p:nvPr>
        </p:nvGraphicFramePr>
        <p:xfrm>
          <a:off x="8382000" y="1512000"/>
          <a:ext cx="3389313" cy="444419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395826517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1397670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
        <p:nvSpPr>
          <p:cNvPr id="4" name="Title 3">
            <a:extLst>
              <a:ext uri="{FF2B5EF4-FFF2-40B4-BE49-F238E27FC236}">
                <a16:creationId xmlns:a16="http://schemas.microsoft.com/office/drawing/2014/main" id="{90694D9D-C633-4D52-965E-E5BBD9883037}"/>
              </a:ext>
            </a:extLst>
          </p:cNvPr>
          <p:cNvSpPr>
            <a:spLocks noGrp="1"/>
          </p:cNvSpPr>
          <p:nvPr>
            <p:ph type="title"/>
          </p:nvPr>
        </p:nvSpPr>
        <p:spPr/>
        <p:txBody>
          <a:bodyPr/>
          <a:lstStyle/>
          <a:p>
            <a:r>
              <a:rPr lang="en-US" noProof="0"/>
              <a:t>Click to edit Master title style</a:t>
            </a:r>
          </a:p>
        </p:txBody>
      </p:sp>
      <p:sp>
        <p:nvSpPr>
          <p:cNvPr id="6" name="Text Placeholder 5">
            <a:extLst>
              <a:ext uri="{FF2B5EF4-FFF2-40B4-BE49-F238E27FC236}">
                <a16:creationId xmlns:a16="http://schemas.microsoft.com/office/drawing/2014/main" id="{0DB3A426-6D4A-4D91-ACD6-A2C25BAE44E3}"/>
              </a:ext>
            </a:extLst>
          </p:cNvPr>
          <p:cNvSpPr>
            <a:spLocks noGrp="1"/>
          </p:cNvSpPr>
          <p:nvPr>
            <p:ph type="body" sz="quarter" idx="14"/>
          </p:nvPr>
        </p:nvSpPr>
        <p:spPr>
          <a:xfrm>
            <a:off x="1664370" y="2033588"/>
            <a:ext cx="8863262" cy="2790825"/>
          </a:xfrm>
        </p:spPr>
        <p:txBody>
          <a:bodyPr anchor="ctr"/>
          <a:lstStyle>
            <a:lvl1pPr marL="0" indent="0" algn="ctr">
              <a:buNone/>
              <a:defRPr sz="6000"/>
            </a:lvl1pPr>
            <a:lvl2pPr marL="266700" indent="0">
              <a:buNone/>
              <a:defRPr/>
            </a:lvl2pPr>
          </a:lstStyle>
          <a:p>
            <a:pPr lvl="0"/>
            <a:r>
              <a:rPr lang="en-US" noProof="0"/>
              <a:t>Click to edit Master text styles</a:t>
            </a:r>
          </a:p>
        </p:txBody>
      </p:sp>
    </p:spTree>
    <p:extLst>
      <p:ext uri="{BB962C8B-B14F-4D97-AF65-F5344CB8AC3E}">
        <p14:creationId xmlns:p14="http://schemas.microsoft.com/office/powerpoint/2010/main" val="287724365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16D0504D-4610-4E9E-A2DB-8B701F044BBC}"/>
              </a:ext>
            </a:extLst>
          </p:cNvPr>
          <p:cNvSpPr>
            <a:spLocks noGrp="1"/>
          </p:cNvSpPr>
          <p:nvPr>
            <p:ph type="ftr" sz="quarter" idx="12"/>
          </p:nvPr>
        </p:nvSpPr>
        <p:spPr/>
        <p:txBody>
          <a:bodyPr/>
          <a:lstStyle/>
          <a:p>
            <a:r>
              <a:rPr lang="en-US" noProof="0" dirty="0"/>
              <a:t>Add a footer</a:t>
            </a:r>
          </a:p>
        </p:txBody>
      </p:sp>
      <p:sp>
        <p:nvSpPr>
          <p:cNvPr id="3" name="Slide Number Placeholder 2">
            <a:extLst>
              <a:ext uri="{FF2B5EF4-FFF2-40B4-BE49-F238E27FC236}">
                <a16:creationId xmlns:a16="http://schemas.microsoft.com/office/drawing/2014/main" id="{A95CDFA7-DEA3-4BBE-8D70-0AF654A1E6FF}"/>
              </a:ext>
            </a:extLst>
          </p:cNvPr>
          <p:cNvSpPr>
            <a:spLocks noGrp="1"/>
          </p:cNvSpPr>
          <p:nvPr>
            <p:ph type="sldNum" sz="quarter" idx="1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900433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 Image Layout 2">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6096000" cy="6371351"/>
          </a:xfrm>
          <a:solidFill>
            <a:schemeClr val="bg1">
              <a:lumMod val="95000"/>
            </a:schemeClr>
          </a:solidFill>
        </p:spPr>
        <p:txBody>
          <a:bodyPr tIns="1584000" anchor="t"/>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2" name="Title 1">
            <a:extLst>
              <a:ext uri="{FF2B5EF4-FFF2-40B4-BE49-F238E27FC236}">
                <a16:creationId xmlns:a16="http://schemas.microsoft.com/office/drawing/2014/main" id="{40EE479C-D1F6-4BAC-80D2-90EF74E3261A}"/>
              </a:ext>
            </a:extLst>
          </p:cNvPr>
          <p:cNvSpPr>
            <a:spLocks noGrp="1"/>
          </p:cNvSpPr>
          <p:nvPr>
            <p:ph type="title" hasCustomPrompt="1"/>
          </p:nvPr>
        </p:nvSpPr>
        <p:spPr>
          <a:xfrm>
            <a:off x="5118100" y="1869795"/>
            <a:ext cx="6641900" cy="1124345"/>
          </a:xfrm>
          <a:solidFill>
            <a:schemeClr val="bg1">
              <a:lumMod val="95000"/>
            </a:schemeClr>
          </a:solidFill>
        </p:spPr>
        <p:txBody>
          <a:bodyPr lIns="180000" tIns="180000" rIns="180000" bIns="180000"/>
          <a:lstStyle>
            <a:lvl1pPr algn="l">
              <a:defRPr sz="6000" b="1" spc="-300">
                <a:solidFill>
                  <a:schemeClr val="tx1">
                    <a:lumMod val="75000"/>
                    <a:lumOff val="25000"/>
                  </a:schemeClr>
                </a:solidFill>
              </a:defRPr>
            </a:lvl1pPr>
          </a:lstStyle>
          <a:p>
            <a:r>
              <a:rPr lang="en-US" noProof="0"/>
              <a:t>Click to edit page title</a:t>
            </a:r>
          </a:p>
        </p:txBody>
      </p:sp>
      <p:sp>
        <p:nvSpPr>
          <p:cNvPr id="10" name="Subtitle 2">
            <a:extLst>
              <a:ext uri="{FF2B5EF4-FFF2-40B4-BE49-F238E27FC236}">
                <a16:creationId xmlns:a16="http://schemas.microsoft.com/office/drawing/2014/main" id="{3FAEED1D-0E66-4F74-9455-675F5CB7EAD4}"/>
              </a:ext>
            </a:extLst>
          </p:cNvPr>
          <p:cNvSpPr>
            <a:spLocks noGrp="1"/>
          </p:cNvSpPr>
          <p:nvPr>
            <p:ph type="body" sz="quarter" idx="32" hasCustomPrompt="1"/>
          </p:nvPr>
        </p:nvSpPr>
        <p:spPr>
          <a:xfrm>
            <a:off x="5118334" y="2994141"/>
            <a:ext cx="6641626" cy="590155"/>
          </a:xfrm>
          <a:solidFill>
            <a:schemeClr val="tx1">
              <a:alpha val="80000"/>
            </a:schemeClr>
          </a:solidFill>
        </p:spPr>
        <p:txBody>
          <a:bodyPr lIns="180000" tIns="180000" rIns="180000" bIns="180000"/>
          <a:lstStyle>
            <a:lvl1pPr marL="0" indent="0" algn="l">
              <a:buNone/>
              <a:defRPr>
                <a:solidFill>
                  <a:schemeClr val="bg1"/>
                </a:solidFill>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p:nvPr>
        </p:nvSpPr>
        <p:spPr>
          <a:xfrm>
            <a:off x="6288000" y="3763648"/>
            <a:ext cx="5472000" cy="2428351"/>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5" name="Slide Number Placeholder 4">
            <a:extLst>
              <a:ext uri="{FF2B5EF4-FFF2-40B4-BE49-F238E27FC236}">
                <a16:creationId xmlns:a16="http://schemas.microsoft.com/office/drawing/2014/main" id="{0505ED12-A431-4761-87A4-F05164BE0221}"/>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8" name="Rectangle 7">
            <a:extLst>
              <a:ext uri="{FF2B5EF4-FFF2-40B4-BE49-F238E27FC236}">
                <a16:creationId xmlns:a16="http://schemas.microsoft.com/office/drawing/2014/main" id="{FA5285E0-8F27-49C4-AADF-92A3B72D41FD}"/>
              </a:ext>
            </a:extLst>
          </p:cNvPr>
          <p:cNvSpPr/>
          <p:nvPr userDrawn="1"/>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3843892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vider Slide 1">
    <p:bg>
      <p:bgPr>
        <a:solidFill>
          <a:schemeClr val="bg1">
            <a:lumMod val="9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0"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2" name="Title 1">
            <a:extLst>
              <a:ext uri="{FF2B5EF4-FFF2-40B4-BE49-F238E27FC236}">
                <a16:creationId xmlns:a16="http://schemas.microsoft.com/office/drawing/2014/main" id="{00F23EB7-E336-46EB-A4A0-3DB7A6BF4CE1}"/>
              </a:ext>
            </a:extLst>
          </p:cNvPr>
          <p:cNvSpPr>
            <a:spLocks noGrp="1"/>
          </p:cNvSpPr>
          <p:nvPr>
            <p:ph type="ctrTitle" hasCustomPrompt="1"/>
          </p:nvPr>
        </p:nvSpPr>
        <p:spPr>
          <a:xfrm>
            <a:off x="6235700" y="2204792"/>
            <a:ext cx="5956300" cy="1944000"/>
          </a:xfrm>
          <a:solidFill>
            <a:schemeClr val="bg1"/>
          </a:solidFill>
        </p:spPr>
        <p:txBody>
          <a:bodyPr vert="horz" lIns="180000" tIns="180000" rIns="252000" bIns="180000" rtlCol="0" anchor="t">
            <a:noAutofit/>
          </a:bodyPr>
          <a:lstStyle>
            <a:lvl1pPr algn="r">
              <a:defRPr lang="en-ZA" sz="6000" b="1" spc="-300" dirty="0"/>
            </a:lvl1pPr>
          </a:lstStyle>
          <a:p>
            <a:pPr lvl="0" algn="r"/>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6235700" y="4148860"/>
            <a:ext cx="5956300" cy="1100565"/>
          </a:xfrm>
          <a:solidFill>
            <a:schemeClr val="tx1">
              <a:alpha val="80000"/>
            </a:schemeClr>
          </a:solidFill>
        </p:spPr>
        <p:txBody>
          <a:bodyPr lIns="180000" tIns="180000" rIns="252000" bIns="180000"/>
          <a:lstStyle>
            <a:lvl1pPr marL="0" indent="0" algn="r">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9780588" y="5247782"/>
            <a:ext cx="2411412" cy="114824"/>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4371590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with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288DD7-6DAF-436D-B04A-EBCCAA36917C}"/>
              </a:ext>
            </a:extLst>
          </p:cNvPr>
          <p:cNvSpPr>
            <a:spLocks noGrp="1"/>
          </p:cNvSpPr>
          <p:nvPr>
            <p:ph type="title" hasCustomPrompt="1"/>
          </p:nvPr>
        </p:nvSpPr>
        <p:spPr>
          <a:xfrm>
            <a:off x="432000" y="432000"/>
            <a:ext cx="11340000" cy="432000"/>
          </a:xfrm>
        </p:spPr>
        <p:txBody>
          <a:bodyPr/>
          <a:lstStyle>
            <a:lvl1pPr>
              <a:defRPr>
                <a:solidFill>
                  <a:schemeClr val="tx1">
                    <a:lumMod val="75000"/>
                    <a:lumOff val="25000"/>
                  </a:schemeClr>
                </a:solidFill>
              </a:defRPr>
            </a:lvl1pPr>
          </a:lstStyle>
          <a:p>
            <a:r>
              <a:rPr lang="en-US" noProof="0"/>
              <a:t>Click to edit page title</a:t>
            </a:r>
          </a:p>
        </p:txBody>
      </p:sp>
      <p:sp>
        <p:nvSpPr>
          <p:cNvPr id="9" name="Subtitle 2">
            <a:extLst>
              <a:ext uri="{FF2B5EF4-FFF2-40B4-BE49-F238E27FC236}">
                <a16:creationId xmlns:a16="http://schemas.microsoft.com/office/drawing/2014/main" id="{E4633398-8EC3-417B-BEA6-101D8F224678}"/>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Comparison Left Placeholder 1">
            <a:extLst>
              <a:ext uri="{FF2B5EF4-FFF2-40B4-BE49-F238E27FC236}">
                <a16:creationId xmlns:a16="http://schemas.microsoft.com/office/drawing/2014/main" id="{9322B50D-6A7D-41C6-BA57-613BC231DF36}"/>
              </a:ext>
            </a:extLst>
          </p:cNvPr>
          <p:cNvSpPr>
            <a:spLocks noGrp="1"/>
          </p:cNvSpPr>
          <p:nvPr>
            <p:ph type="body" idx="1"/>
          </p:nvPr>
        </p:nvSpPr>
        <p:spPr>
          <a:xfrm>
            <a:off x="432000" y="2362553"/>
            <a:ext cx="5472000" cy="360000"/>
          </a:xfrm>
        </p:spPr>
        <p:txBody>
          <a:bodyPr anchor="t"/>
          <a:lstStyle>
            <a:lvl1pPr marL="0" indent="0">
              <a:buNone/>
              <a:defRPr sz="2400" b="1">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Click to edit Master text styles</a:t>
            </a:r>
          </a:p>
        </p:txBody>
      </p:sp>
      <p:sp>
        <p:nvSpPr>
          <p:cNvPr id="4" name="Content Placeholder 2">
            <a:extLst>
              <a:ext uri="{FF2B5EF4-FFF2-40B4-BE49-F238E27FC236}">
                <a16:creationId xmlns:a16="http://schemas.microsoft.com/office/drawing/2014/main" id="{9FD584DA-F775-47B8-A1D7-6556AD5FCBD2}"/>
              </a:ext>
            </a:extLst>
          </p:cNvPr>
          <p:cNvSpPr>
            <a:spLocks noGrp="1"/>
          </p:cNvSpPr>
          <p:nvPr>
            <p:ph sz="half" idx="2"/>
          </p:nvPr>
        </p:nvSpPr>
        <p:spPr>
          <a:xfrm>
            <a:off x="432000" y="2869901"/>
            <a:ext cx="5472000" cy="3376963"/>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2" name="Comparison Left Placeholder 2">
            <a:extLst>
              <a:ext uri="{FF2B5EF4-FFF2-40B4-BE49-F238E27FC236}">
                <a16:creationId xmlns:a16="http://schemas.microsoft.com/office/drawing/2014/main" id="{78A963F8-6F6E-440E-B3B3-DDE13C083A36}"/>
              </a:ext>
            </a:extLst>
          </p:cNvPr>
          <p:cNvSpPr>
            <a:spLocks noGrp="1"/>
          </p:cNvSpPr>
          <p:nvPr>
            <p:ph type="body" sz="quarter" idx="13"/>
          </p:nvPr>
        </p:nvSpPr>
        <p:spPr>
          <a:xfrm>
            <a:off x="6300000" y="2363078"/>
            <a:ext cx="5472000" cy="358775"/>
          </a:xfrm>
        </p:spPr>
        <p:txBody>
          <a:bodyPr/>
          <a:lstStyle>
            <a:lvl1pPr marL="0" indent="0">
              <a:buNone/>
              <a:defRPr sz="2400" b="1"/>
            </a:lvl1pPr>
          </a:lstStyle>
          <a:p>
            <a:pPr lvl="0"/>
            <a:r>
              <a:rPr lang="en-US" noProof="0"/>
              <a:t>Click to edit Master text styles</a:t>
            </a:r>
          </a:p>
        </p:txBody>
      </p:sp>
      <p:sp>
        <p:nvSpPr>
          <p:cNvPr id="8" name="Text Placeholder 4">
            <a:extLst>
              <a:ext uri="{FF2B5EF4-FFF2-40B4-BE49-F238E27FC236}">
                <a16:creationId xmlns:a16="http://schemas.microsoft.com/office/drawing/2014/main" id="{DF0A5256-B267-47DA-858A-0F3867CB6139}"/>
              </a:ext>
            </a:extLst>
          </p:cNvPr>
          <p:cNvSpPr>
            <a:spLocks noGrp="1"/>
          </p:cNvSpPr>
          <p:nvPr>
            <p:ph type="body" sz="quarter" idx="12"/>
          </p:nvPr>
        </p:nvSpPr>
        <p:spPr>
          <a:xfrm>
            <a:off x="6299887" y="2867078"/>
            <a:ext cx="5472113" cy="3379036"/>
          </a:xfrm>
        </p:spPr>
        <p:txBody>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646B8F99-FAB0-4B33-87ED-9FF46D11A907}"/>
              </a:ext>
            </a:extLst>
          </p:cNvPr>
          <p:cNvSpPr>
            <a:spLocks noGrp="1"/>
          </p:cNvSpPr>
          <p:nvPr>
            <p:ph type="ftr" sz="quarter" idx="14"/>
          </p:nvPr>
        </p:nvSpPr>
        <p:spPr/>
        <p:txBody>
          <a:bodyPr/>
          <a:lstStyle/>
          <a:p>
            <a:r>
              <a:rPr lang="en-US" noProof="0" dirty="0"/>
              <a:t>Add a footer</a:t>
            </a:r>
          </a:p>
        </p:txBody>
      </p:sp>
      <p:sp>
        <p:nvSpPr>
          <p:cNvPr id="6" name="Slide Number Placeholder 5">
            <a:extLst>
              <a:ext uri="{FF2B5EF4-FFF2-40B4-BE49-F238E27FC236}">
                <a16:creationId xmlns:a16="http://schemas.microsoft.com/office/drawing/2014/main" id="{18733E7E-50D2-4F6C-9DF2-CF4C98C4B847}"/>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10" name="Rectangle 9" descr="Accent block left">
            <a:extLst>
              <a:ext uri="{FF2B5EF4-FFF2-40B4-BE49-F238E27FC236}">
                <a16:creationId xmlns:a16="http://schemas.microsoft.com/office/drawing/2014/main" id="{BBC0CAF5-0DE6-4BEA-824E-124A54A76AC6}"/>
              </a:ext>
              <a:ext uri="{C183D7F6-B498-43B3-948B-1728B52AA6E4}">
                <adec:decorative xmlns:adec="http://schemas.microsoft.com/office/drawing/2017/decorative" val="1"/>
              </a:ext>
            </a:extLst>
          </p:cNvPr>
          <p:cNvSpPr/>
          <p:nvPr userDrawn="1"/>
        </p:nvSpPr>
        <p:spPr>
          <a:xfrm>
            <a:off x="431800" y="2100317"/>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1" name="Rectangle 10" descr="Accent bar right&#10;">
            <a:extLst>
              <a:ext uri="{FF2B5EF4-FFF2-40B4-BE49-F238E27FC236}">
                <a16:creationId xmlns:a16="http://schemas.microsoft.com/office/drawing/2014/main" id="{ED008080-B2F5-441A-8B15-30AE86BBF943}"/>
              </a:ext>
              <a:ext uri="{C183D7F6-B498-43B3-948B-1728B52AA6E4}">
                <adec:decorative xmlns:adec="http://schemas.microsoft.com/office/drawing/2017/decorative" val="1"/>
              </a:ext>
            </a:extLst>
          </p:cNvPr>
          <p:cNvSpPr/>
          <p:nvPr userDrawn="1"/>
        </p:nvSpPr>
        <p:spPr>
          <a:xfrm>
            <a:off x="6299887" y="2100317"/>
            <a:ext cx="1984175" cy="114824"/>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Tree>
    <p:extLst>
      <p:ext uri="{BB962C8B-B14F-4D97-AF65-F5344CB8AC3E}">
        <p14:creationId xmlns:p14="http://schemas.microsoft.com/office/powerpoint/2010/main" val="25099557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vier Slide 2">
    <p:bg>
      <p:bgPr>
        <a:solidFill>
          <a:schemeClr val="tx1">
            <a:lumMod val="75000"/>
            <a:lumOff val="25000"/>
          </a:schemeClr>
        </a:solidFill>
        <a:effectLst/>
      </p:bgPr>
    </p:bg>
    <p:spTree>
      <p:nvGrpSpPr>
        <p:cNvPr id="1" name=""/>
        <p:cNvGrpSpPr/>
        <p:nvPr/>
      </p:nvGrpSpPr>
      <p:grpSpPr>
        <a:xfrm>
          <a:off x="0" y="0"/>
          <a:ext cx="0" cy="0"/>
          <a:chOff x="0" y="0"/>
          <a:chExt cx="0" cy="0"/>
        </a:xfrm>
      </p:grpSpPr>
      <p:sp>
        <p:nvSpPr>
          <p:cNvPr id="41" name="Picture Placeholder 40">
            <a:extLst>
              <a:ext uri="{FF2B5EF4-FFF2-40B4-BE49-F238E27FC236}">
                <a16:creationId xmlns:a16="http://schemas.microsoft.com/office/drawing/2014/main" id="{EB7F0EE8-BE52-4A79-8FC8-4A2487FA01FC}"/>
              </a:ext>
            </a:extLst>
          </p:cNvPr>
          <p:cNvSpPr>
            <a:spLocks noGrp="1"/>
          </p:cNvSpPr>
          <p:nvPr>
            <p:ph type="pic" sz="quarter" idx="10" hasCustomPrompt="1"/>
          </p:nvPr>
        </p:nvSpPr>
        <p:spPr>
          <a:xfrm>
            <a:off x="2411412" y="0"/>
            <a:ext cx="9780588" cy="6371351"/>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and Drop </a:t>
            </a:r>
            <a:br>
              <a:rPr lang="en-US" noProof="0" dirty="0"/>
            </a:br>
            <a:r>
              <a:rPr lang="en-US" noProof="0" dirty="0"/>
              <a:t>your Photo Here</a:t>
            </a:r>
          </a:p>
        </p:txBody>
      </p:sp>
      <p:sp>
        <p:nvSpPr>
          <p:cNvPr id="3" name="Title 1">
            <a:extLst>
              <a:ext uri="{FF2B5EF4-FFF2-40B4-BE49-F238E27FC236}">
                <a16:creationId xmlns:a16="http://schemas.microsoft.com/office/drawing/2014/main" id="{E473AB13-DFF9-4538-9907-E261659E0E01}"/>
              </a:ext>
            </a:extLst>
          </p:cNvPr>
          <p:cNvSpPr>
            <a:spLocks noGrp="1"/>
          </p:cNvSpPr>
          <p:nvPr>
            <p:ph type="title" hasCustomPrompt="1"/>
          </p:nvPr>
        </p:nvSpPr>
        <p:spPr>
          <a:xfrm>
            <a:off x="-1700" y="2156226"/>
            <a:ext cx="5104052" cy="1958400"/>
          </a:xfrm>
          <a:solidFill>
            <a:schemeClr val="bg1"/>
          </a:solidFill>
        </p:spPr>
        <p:txBody>
          <a:bodyPr lIns="252000" tIns="180000" rIns="180000" bIns="180000"/>
          <a:lstStyle>
            <a:lvl1pPr>
              <a:defRPr sz="6000" b="1" spc="-300">
                <a:solidFill>
                  <a:schemeClr val="tx1">
                    <a:lumMod val="75000"/>
                    <a:lumOff val="25000"/>
                  </a:schemeClr>
                </a:solidFill>
                <a:latin typeface="+mj-lt"/>
              </a:defRPr>
            </a:lvl1pPr>
          </a:lstStyle>
          <a:p>
            <a:r>
              <a:rPr lang="en-US" noProof="0"/>
              <a:t>Click to edit section divider</a:t>
            </a:r>
          </a:p>
        </p:txBody>
      </p:sp>
      <p:sp>
        <p:nvSpPr>
          <p:cNvPr id="7" name="Subtitle 2">
            <a:extLst>
              <a:ext uri="{FF2B5EF4-FFF2-40B4-BE49-F238E27FC236}">
                <a16:creationId xmlns:a16="http://schemas.microsoft.com/office/drawing/2014/main" id="{9E4D4535-D519-40ED-B8A4-2EA1276BB652}"/>
              </a:ext>
            </a:extLst>
          </p:cNvPr>
          <p:cNvSpPr>
            <a:spLocks noGrp="1"/>
          </p:cNvSpPr>
          <p:nvPr>
            <p:ph type="body" sz="quarter" idx="13" hasCustomPrompt="1"/>
          </p:nvPr>
        </p:nvSpPr>
        <p:spPr>
          <a:xfrm>
            <a:off x="0" y="4110760"/>
            <a:ext cx="5102595" cy="1100565"/>
          </a:xfrm>
          <a:solidFill>
            <a:schemeClr val="tx1">
              <a:alpha val="80000"/>
            </a:schemeClr>
          </a:solidFill>
        </p:spPr>
        <p:txBody>
          <a:bodyPr lIns="252000" tIns="180000" rIns="180000" bIns="180000"/>
          <a:lstStyle>
            <a:lvl1pPr marL="0" indent="0" algn="l">
              <a:buNone/>
              <a:defRPr sz="1800">
                <a:solidFill>
                  <a:schemeClr val="bg1"/>
                </a:solidFill>
              </a:defRPr>
            </a:lvl1pPr>
            <a:lvl2pPr marL="266700" indent="0" algn="r">
              <a:buNone/>
              <a:defRPr sz="1800">
                <a:solidFill>
                  <a:schemeClr val="bg1"/>
                </a:solidFill>
              </a:defRPr>
            </a:lvl2pPr>
            <a:lvl3pPr marL="542925" indent="0" algn="r">
              <a:buNone/>
              <a:defRPr sz="1800">
                <a:solidFill>
                  <a:schemeClr val="bg1"/>
                </a:solidFill>
              </a:defRPr>
            </a:lvl3pPr>
            <a:lvl4pPr marL="809625" indent="0" algn="r">
              <a:buNone/>
              <a:defRPr sz="1800">
                <a:solidFill>
                  <a:schemeClr val="bg1"/>
                </a:solidFill>
              </a:defRPr>
            </a:lvl4pPr>
            <a:lvl5pPr marL="1076325" indent="0" algn="r">
              <a:buNone/>
              <a:defRPr sz="1800">
                <a:solidFill>
                  <a:schemeClr val="bg1"/>
                </a:solidFill>
              </a:defRPr>
            </a:lvl5pPr>
          </a:lstStyle>
          <a:p>
            <a:pPr lvl="0"/>
            <a:r>
              <a:rPr lang="en-US" noProof="0"/>
              <a:t>Click to edit Master subtitle style</a:t>
            </a:r>
          </a:p>
        </p:txBody>
      </p:sp>
      <p:sp>
        <p:nvSpPr>
          <p:cNvPr id="4" name="Footer Placeholder 3">
            <a:extLst>
              <a:ext uri="{FF2B5EF4-FFF2-40B4-BE49-F238E27FC236}">
                <a16:creationId xmlns:a16="http://schemas.microsoft.com/office/drawing/2014/main" id="{6816FE98-6A12-44EC-8485-8B5EFABDF9B2}"/>
              </a:ext>
            </a:extLst>
          </p:cNvPr>
          <p:cNvSpPr>
            <a:spLocks noGrp="1"/>
          </p:cNvSpPr>
          <p:nvPr>
            <p:ph type="ftr" sz="quarter" idx="11"/>
          </p:nvPr>
        </p:nvSpPr>
        <p:spPr/>
        <p:txBody>
          <a:bodyPr/>
          <a:lstStyle/>
          <a:p>
            <a:r>
              <a:rPr lang="en-US" noProof="0" dirty="0"/>
              <a:t>Add a footer</a:t>
            </a:r>
          </a:p>
        </p:txBody>
      </p:sp>
      <p:sp>
        <p:nvSpPr>
          <p:cNvPr id="8" name="Rectangle 7">
            <a:extLst>
              <a:ext uri="{FF2B5EF4-FFF2-40B4-BE49-F238E27FC236}">
                <a16:creationId xmlns:a16="http://schemas.microsoft.com/office/drawing/2014/main" id="{51DD44D8-4A8F-4693-B90A-166855B29D25}"/>
              </a:ext>
            </a:extLst>
          </p:cNvPr>
          <p:cNvSpPr/>
          <p:nvPr userDrawn="1"/>
        </p:nvSpPr>
        <p:spPr>
          <a:xfrm>
            <a:off x="0" y="5209682"/>
            <a:ext cx="2411412"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noProof="0" dirty="0"/>
          </a:p>
        </p:txBody>
      </p:sp>
      <p:sp>
        <p:nvSpPr>
          <p:cNvPr id="13" name="Rectangle 12">
            <a:extLst>
              <a:ext uri="{FF2B5EF4-FFF2-40B4-BE49-F238E27FC236}">
                <a16:creationId xmlns:a16="http://schemas.microsoft.com/office/drawing/2014/main" id="{EC0FBB1B-4F0E-4365-BF27-3150FC6C3B90}"/>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4" name="Rectangle 13">
            <a:extLst>
              <a:ext uri="{FF2B5EF4-FFF2-40B4-BE49-F238E27FC236}">
                <a16:creationId xmlns:a16="http://schemas.microsoft.com/office/drawing/2014/main" id="{7A13D8A8-6C3D-4527-959D-41C3213F7F0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5" name="Rectangle 14">
            <a:extLst>
              <a:ext uri="{FF2B5EF4-FFF2-40B4-BE49-F238E27FC236}">
                <a16:creationId xmlns:a16="http://schemas.microsoft.com/office/drawing/2014/main" id="{9504A767-1C0B-484E-BF7D-CD42D30A52EE}"/>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5" name="Slide Number Placeholder 4">
            <a:extLst>
              <a:ext uri="{FF2B5EF4-FFF2-40B4-BE49-F238E27FC236}">
                <a16:creationId xmlns:a16="http://schemas.microsoft.com/office/drawing/2014/main" id="{F50EF489-F21B-4E7C-9A44-D3CC8DC34F5F}"/>
              </a:ext>
            </a:extLst>
          </p:cNvPr>
          <p:cNvSpPr>
            <a:spLocks noGrp="1"/>
          </p:cNvSpPr>
          <p:nvPr>
            <p:ph type="sldNum" sz="quarter" idx="12"/>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22828585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Title and 3 content">
    <p:spTree>
      <p:nvGrpSpPr>
        <p:cNvPr id="1" name=""/>
        <p:cNvGrpSpPr/>
        <p:nvPr/>
      </p:nvGrpSpPr>
      <p:grpSpPr>
        <a:xfrm>
          <a:off x="0" y="0"/>
          <a:ext cx="0" cy="0"/>
          <a:chOff x="0" y="0"/>
          <a:chExt cx="0" cy="0"/>
        </a:xfrm>
      </p:grpSpPr>
      <p:sp>
        <p:nvSpPr>
          <p:cNvPr id="13" name="Content Placeholder 10">
            <a:extLst>
              <a:ext uri="{FF2B5EF4-FFF2-40B4-BE49-F238E27FC236}">
                <a16:creationId xmlns:a16="http://schemas.microsoft.com/office/drawing/2014/main" id="{454B80C6-ACBE-4877-BC36-02B9C42A2DA0}"/>
              </a:ext>
            </a:extLst>
          </p:cNvPr>
          <p:cNvSpPr>
            <a:spLocks noGrp="1"/>
          </p:cNvSpPr>
          <p:nvPr>
            <p:ph sz="quarter" idx="36"/>
          </p:nvPr>
        </p:nvSpPr>
        <p:spPr>
          <a:xfrm>
            <a:off x="8485569" y="1590675"/>
            <a:ext cx="3246121" cy="43655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2" name="Content Placeholder 10">
            <a:extLst>
              <a:ext uri="{FF2B5EF4-FFF2-40B4-BE49-F238E27FC236}">
                <a16:creationId xmlns:a16="http://schemas.microsoft.com/office/drawing/2014/main" id="{2D5A5AA1-9589-4EC6-B469-1EE7724E7DD3}"/>
              </a:ext>
            </a:extLst>
          </p:cNvPr>
          <p:cNvSpPr>
            <a:spLocks noGrp="1"/>
          </p:cNvSpPr>
          <p:nvPr>
            <p:ph sz="quarter" idx="35"/>
          </p:nvPr>
        </p:nvSpPr>
        <p:spPr>
          <a:xfrm>
            <a:off x="4508564" y="1590675"/>
            <a:ext cx="3246121" cy="42593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0">
            <a:extLst>
              <a:ext uri="{FF2B5EF4-FFF2-40B4-BE49-F238E27FC236}">
                <a16:creationId xmlns:a16="http://schemas.microsoft.com/office/drawing/2014/main" id="{A9557FF2-93A3-48A1-AB68-35D6813B3A91}"/>
              </a:ext>
            </a:extLst>
          </p:cNvPr>
          <p:cNvSpPr>
            <a:spLocks noGrp="1"/>
          </p:cNvSpPr>
          <p:nvPr>
            <p:ph sz="quarter" idx="34"/>
          </p:nvPr>
        </p:nvSpPr>
        <p:spPr>
          <a:xfrm>
            <a:off x="502920" y="1590675"/>
            <a:ext cx="3246121" cy="436552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Tree>
    <p:extLst>
      <p:ext uri="{BB962C8B-B14F-4D97-AF65-F5344CB8AC3E}">
        <p14:creationId xmlns:p14="http://schemas.microsoft.com/office/powerpoint/2010/main" val="34118449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 and Sub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hasCustomPrompt="1"/>
          </p:nvPr>
        </p:nvSpPr>
        <p:spPr/>
        <p:txBody>
          <a:bodyPr/>
          <a:lstStyle>
            <a:lvl1pPr>
              <a:defRPr>
                <a:solidFill>
                  <a:schemeClr val="tx1">
                    <a:lumMod val="75000"/>
                    <a:lumOff val="25000"/>
                  </a:schemeClr>
                </a:solidFill>
              </a:defRPr>
            </a:lvl1pPr>
          </a:lstStyle>
          <a:p>
            <a:r>
              <a:rPr lang="en-US" noProof="0"/>
              <a:t>Click to edit page title</a:t>
            </a:r>
          </a:p>
        </p:txBody>
      </p:sp>
      <p:sp>
        <p:nvSpPr>
          <p:cNvPr id="5" name="Subtitle 2">
            <a:extLst>
              <a:ext uri="{FF2B5EF4-FFF2-40B4-BE49-F238E27FC236}">
                <a16:creationId xmlns:a16="http://schemas.microsoft.com/office/drawing/2014/main" id="{10727B06-56A8-44A2-B6C2-9ED183D107F3}"/>
              </a:ext>
            </a:extLst>
          </p:cNvPr>
          <p:cNvSpPr>
            <a:spLocks noGrp="1"/>
          </p:cNvSpPr>
          <p:nvPr>
            <p:ph type="body" sz="quarter" idx="32" hasCustomPrompt="1"/>
          </p:nvPr>
        </p:nvSpPr>
        <p:spPr>
          <a:xfrm>
            <a:off x="431800" y="1008000"/>
            <a:ext cx="11339513" cy="360000"/>
          </a:xfrm>
        </p:spPr>
        <p:txBody>
          <a:bodyPr/>
          <a:lstStyle>
            <a:lvl1pPr marL="0" indent="0">
              <a:buNone/>
              <a:defRPr/>
            </a:lvl1pPr>
            <a:lvl2pPr marL="266700" indent="0">
              <a:buNone/>
              <a:defRPr/>
            </a:lvl2pPr>
            <a:lvl3pPr marL="542925" indent="0">
              <a:buNone/>
              <a:defRPr/>
            </a:lvl3pPr>
            <a:lvl4pPr marL="809625" indent="0">
              <a:buNone/>
              <a:defRPr/>
            </a:lvl4pPr>
            <a:lvl5pPr marL="1076325" indent="0">
              <a:buNone/>
              <a:defRPr/>
            </a:lvl5pPr>
          </a:lstStyle>
          <a:p>
            <a:pPr lvl="0"/>
            <a:r>
              <a:rPr lang="en-US" noProof="0"/>
              <a:t>Subtitle</a:t>
            </a:r>
          </a:p>
        </p:txBody>
      </p:sp>
      <p:sp>
        <p:nvSpPr>
          <p:cNvPr id="3" name="Footer Placeholder 2">
            <a:extLst>
              <a:ext uri="{FF2B5EF4-FFF2-40B4-BE49-F238E27FC236}">
                <a16:creationId xmlns:a16="http://schemas.microsoft.com/office/drawing/2014/main" id="{08CCB8C2-B6A2-4C69-8D3A-57420A034BA4}"/>
              </a:ext>
            </a:extLst>
          </p:cNvPr>
          <p:cNvSpPr>
            <a:spLocks noGrp="1"/>
          </p:cNvSpPr>
          <p:nvPr>
            <p:ph type="ftr" sz="quarter" idx="12"/>
          </p:nvPr>
        </p:nvSpPr>
        <p:spPr/>
        <p:txBody>
          <a:bodyPr/>
          <a:lstStyle/>
          <a:p>
            <a:r>
              <a:rPr lang="en-US" noProof="0" dirty="0"/>
              <a:t>Add a footer</a:t>
            </a:r>
          </a:p>
        </p:txBody>
      </p:sp>
      <p:sp>
        <p:nvSpPr>
          <p:cNvPr id="4" name="Slide Number Placeholder 3">
            <a:extLst>
              <a:ext uri="{FF2B5EF4-FFF2-40B4-BE49-F238E27FC236}">
                <a16:creationId xmlns:a16="http://schemas.microsoft.com/office/drawing/2014/main" id="{853CF994-8B2C-443F-B695-7378DD360DAA}"/>
              </a:ext>
            </a:extLst>
          </p:cNvPr>
          <p:cNvSpPr>
            <a:spLocks noGrp="1"/>
          </p:cNvSpPr>
          <p:nvPr>
            <p:ph type="sldNum" sz="quarter" idx="33"/>
          </p:nvPr>
        </p:nvSpPr>
        <p:spPr/>
        <p:txBody>
          <a:bodyPr/>
          <a:lstStyle/>
          <a:p>
            <a:fld id="{19B51A1E-902D-48AF-9020-955120F399B6}" type="slidenum">
              <a:rPr lang="en-US" noProof="0" smtClean="0"/>
              <a:pPr/>
              <a:t>‹#›</a:t>
            </a:fld>
            <a:endParaRPr lang="en-US" noProof="0" dirty="0"/>
          </a:p>
        </p:txBody>
      </p:sp>
      <p:sp>
        <p:nvSpPr>
          <p:cNvPr id="7" name="Content Placeholder 6">
            <a:extLst>
              <a:ext uri="{FF2B5EF4-FFF2-40B4-BE49-F238E27FC236}">
                <a16:creationId xmlns:a16="http://schemas.microsoft.com/office/drawing/2014/main" id="{0D32884E-EBB5-47FA-9B0A-E32B264BC5A1}"/>
              </a:ext>
            </a:extLst>
          </p:cNvPr>
          <p:cNvSpPr>
            <a:spLocks noGrp="1"/>
          </p:cNvSpPr>
          <p:nvPr>
            <p:ph sz="quarter" idx="34"/>
          </p:nvPr>
        </p:nvSpPr>
        <p:spPr>
          <a:xfrm>
            <a:off x="512064" y="1655063"/>
            <a:ext cx="11248136" cy="412394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5058552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Large Photo">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890ED7CE-A9D2-4D19-B978-56BFB74E657C}"/>
              </a:ext>
            </a:extLst>
          </p:cNvPr>
          <p:cNvSpPr>
            <a:spLocks noGrp="1"/>
          </p:cNvSpPr>
          <p:nvPr>
            <p:ph type="pic" sz="quarter" idx="14" hasCustomPrompt="1"/>
          </p:nvPr>
        </p:nvSpPr>
        <p:spPr>
          <a:xfrm>
            <a:off x="0" y="1"/>
            <a:ext cx="12192000" cy="6371350"/>
          </a:xfrm>
          <a:solidFill>
            <a:schemeClr val="bg1">
              <a:lumMod val="85000"/>
            </a:schemeClr>
          </a:solidFill>
        </p:spPr>
        <p:txBody>
          <a:bodyPr anchor="ctr"/>
          <a:lstStyle>
            <a:lvl1pPr marL="0" indent="0" algn="ctr">
              <a:buNone/>
              <a:defRPr sz="1200" i="1">
                <a:latin typeface="Times New Roman" panose="02020603050405020304" pitchFamily="18" charset="0"/>
                <a:cs typeface="Times New Roman" panose="02020603050405020304" pitchFamily="18" charset="0"/>
              </a:defRPr>
            </a:lvl1pPr>
          </a:lstStyle>
          <a:p>
            <a:r>
              <a:rPr lang="en-US" noProof="0" dirty="0"/>
              <a:t>Insert or Drag &amp; Drop your photo</a:t>
            </a:r>
          </a:p>
        </p:txBody>
      </p:sp>
      <p:sp>
        <p:nvSpPr>
          <p:cNvPr id="3" name="Content Placeholder 2">
            <a:extLst>
              <a:ext uri="{FF2B5EF4-FFF2-40B4-BE49-F238E27FC236}">
                <a16:creationId xmlns:a16="http://schemas.microsoft.com/office/drawing/2014/main" id="{A22238F2-C6EC-476F-8371-119AECBA5622}"/>
              </a:ext>
            </a:extLst>
          </p:cNvPr>
          <p:cNvSpPr>
            <a:spLocks noGrp="1"/>
          </p:cNvSpPr>
          <p:nvPr>
            <p:ph sz="half" idx="1" hasCustomPrompt="1"/>
          </p:nvPr>
        </p:nvSpPr>
        <p:spPr>
          <a:xfrm>
            <a:off x="7552944" y="5359400"/>
            <a:ext cx="4207056" cy="565899"/>
          </a:xfrm>
          <a:solidFill>
            <a:schemeClr val="tx1"/>
          </a:solidFill>
        </p:spPr>
        <p:txBody>
          <a:bodyPr lIns="180000" tIns="180000" rIns="180000" bIns="180000" anchor="ctr"/>
          <a:lstStyle>
            <a:lvl1pPr marL="0" indent="0" algn="r">
              <a:buNone/>
              <a:defRPr>
                <a:solidFill>
                  <a:schemeClr val="bg1"/>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en-US" noProof="0"/>
              <a:t>Enter your caption</a:t>
            </a:r>
          </a:p>
        </p:txBody>
      </p:sp>
      <p:sp>
        <p:nvSpPr>
          <p:cNvPr id="4" name="Footer Placeholder 3">
            <a:extLst>
              <a:ext uri="{FF2B5EF4-FFF2-40B4-BE49-F238E27FC236}">
                <a16:creationId xmlns:a16="http://schemas.microsoft.com/office/drawing/2014/main" id="{57847F90-9DB6-4832-9EB7-393AADAE8B70}"/>
              </a:ext>
            </a:extLst>
          </p:cNvPr>
          <p:cNvSpPr>
            <a:spLocks noGrp="1"/>
          </p:cNvSpPr>
          <p:nvPr>
            <p:ph type="ftr" sz="quarter" idx="13"/>
          </p:nvPr>
        </p:nvSpPr>
        <p:spPr/>
        <p:txBody>
          <a:bodyPr/>
          <a:lstStyle/>
          <a:p>
            <a:r>
              <a:rPr lang="en-US" noProof="0" dirty="0"/>
              <a:t>Add a footer</a:t>
            </a:r>
          </a:p>
        </p:txBody>
      </p:sp>
      <p:sp>
        <p:nvSpPr>
          <p:cNvPr id="2" name="Slide Number Placeholder 1">
            <a:extLst>
              <a:ext uri="{FF2B5EF4-FFF2-40B4-BE49-F238E27FC236}">
                <a16:creationId xmlns:a16="http://schemas.microsoft.com/office/drawing/2014/main" id="{8B3D119C-DBF5-4B4F-BE38-7BD7B5C8A5D0}"/>
              </a:ext>
            </a:extLst>
          </p:cNvPr>
          <p:cNvSpPr>
            <a:spLocks noGrp="1"/>
          </p:cNvSpPr>
          <p:nvPr>
            <p:ph type="sldNum" sz="quarter" idx="15"/>
          </p:nvPr>
        </p:nvSpPr>
        <p:spPr/>
        <p:txBody>
          <a:bodyPr/>
          <a:lstStyle/>
          <a:p>
            <a:fld id="{19B51A1E-902D-48AF-9020-955120F399B6}" type="slidenum">
              <a:rPr lang="en-US" noProof="0" smtClean="0"/>
              <a:pPr/>
              <a:t>‹#›</a:t>
            </a:fld>
            <a:endParaRPr lang="en-US" noProof="0" dirty="0"/>
          </a:p>
        </p:txBody>
      </p:sp>
      <p:sp>
        <p:nvSpPr>
          <p:cNvPr id="5" name="Title 4">
            <a:extLst>
              <a:ext uri="{FF2B5EF4-FFF2-40B4-BE49-F238E27FC236}">
                <a16:creationId xmlns:a16="http://schemas.microsoft.com/office/drawing/2014/main" id="{7F8E7C83-06D7-4C5B-85B7-0E5713B4FAB3}"/>
              </a:ext>
            </a:extLst>
          </p:cNvPr>
          <p:cNvSpPr>
            <a:spLocks noGrp="1"/>
          </p:cNvSpPr>
          <p:nvPr>
            <p:ph type="title"/>
          </p:nvPr>
        </p:nvSpPr>
        <p:spPr/>
        <p:txBody>
          <a:bodyPr/>
          <a:lstStyle/>
          <a:p>
            <a:r>
              <a:rPr lang="en-US" noProof="0"/>
              <a:t>Click to edit Master title style</a:t>
            </a:r>
          </a:p>
        </p:txBody>
      </p:sp>
    </p:spTree>
    <p:extLst>
      <p:ext uri="{BB962C8B-B14F-4D97-AF65-F5344CB8AC3E}">
        <p14:creationId xmlns:p14="http://schemas.microsoft.com/office/powerpoint/2010/main" val="19877846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theme" Target="../theme/theme1.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B0D177-9AA4-42F4-9CD7-CD206217CA6D}"/>
              </a:ext>
            </a:extLst>
          </p:cNvPr>
          <p:cNvSpPr/>
          <p:nvPr userDrawn="1"/>
        </p:nvSpPr>
        <p:spPr>
          <a:xfrm>
            <a:off x="9780101" y="6371351"/>
            <a:ext cx="1979897" cy="43199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8" name="Rectangle 27">
            <a:extLst>
              <a:ext uri="{FF2B5EF4-FFF2-40B4-BE49-F238E27FC236}">
                <a16:creationId xmlns:a16="http://schemas.microsoft.com/office/drawing/2014/main" id="{C825DB53-D610-4A40-AFDC-EBC47DB613CE}"/>
              </a:ext>
            </a:extLst>
          </p:cNvPr>
          <p:cNvSpPr/>
          <p:nvPr userDrawn="1"/>
        </p:nvSpPr>
        <p:spPr>
          <a:xfrm>
            <a:off x="9780103" y="6803351"/>
            <a:ext cx="1979897" cy="54650"/>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1" name="Freeform: Shape 30">
            <a:extLst>
              <a:ext uri="{FF2B5EF4-FFF2-40B4-BE49-F238E27FC236}">
                <a16:creationId xmlns:a16="http://schemas.microsoft.com/office/drawing/2014/main" id="{C2B9A6A4-83D0-40B1-8B15-964C84BF0705}"/>
              </a:ext>
            </a:extLst>
          </p:cNvPr>
          <p:cNvSpPr/>
          <p:nvPr userDrawn="1"/>
        </p:nvSpPr>
        <p:spPr>
          <a:xfrm>
            <a:off x="0" y="6371351"/>
            <a:ext cx="9780102" cy="432000"/>
          </a:xfrm>
          <a:custGeom>
            <a:avLst/>
            <a:gdLst>
              <a:gd name="connsiteX0" fmla="*/ 0 w 9780102"/>
              <a:gd name="connsiteY0" fmla="*/ 0 h 432000"/>
              <a:gd name="connsiteX1" fmla="*/ 9780102 w 9780102"/>
              <a:gd name="connsiteY1" fmla="*/ 0 h 432000"/>
              <a:gd name="connsiteX2" fmla="*/ 9780102 w 9780102"/>
              <a:gd name="connsiteY2" fmla="*/ 432000 h 432000"/>
              <a:gd name="connsiteX3" fmla="*/ 0 w 9780102"/>
              <a:gd name="connsiteY3" fmla="*/ 432000 h 432000"/>
            </a:gdLst>
            <a:ahLst/>
            <a:cxnLst>
              <a:cxn ang="0">
                <a:pos x="connsiteX0" y="connsiteY0"/>
              </a:cxn>
              <a:cxn ang="0">
                <a:pos x="connsiteX1" y="connsiteY1"/>
              </a:cxn>
              <a:cxn ang="0">
                <a:pos x="connsiteX2" y="connsiteY2"/>
              </a:cxn>
              <a:cxn ang="0">
                <a:pos x="connsiteX3" y="connsiteY3"/>
              </a:cxn>
            </a:cxnLst>
            <a:rect l="l" t="t" r="r" b="b"/>
            <a:pathLst>
              <a:path w="9780102" h="432000">
                <a:moveTo>
                  <a:pt x="0" y="0"/>
                </a:moveTo>
                <a:lnTo>
                  <a:pt x="9780102" y="0"/>
                </a:lnTo>
                <a:lnTo>
                  <a:pt x="9780102" y="432000"/>
                </a:lnTo>
                <a:lnTo>
                  <a:pt x="0" y="43200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Placeholder 1">
            <a:extLst>
              <a:ext uri="{FF2B5EF4-FFF2-40B4-BE49-F238E27FC236}">
                <a16:creationId xmlns:a16="http://schemas.microsoft.com/office/drawing/2014/main" id="{090F41A2-6535-4CA6-81E4-026A5B56D9D7}"/>
              </a:ext>
            </a:extLst>
          </p:cNvPr>
          <p:cNvSpPr>
            <a:spLocks noGrp="1"/>
          </p:cNvSpPr>
          <p:nvPr>
            <p:ph type="title"/>
          </p:nvPr>
        </p:nvSpPr>
        <p:spPr>
          <a:xfrm>
            <a:off x="432000" y="432000"/>
            <a:ext cx="11328000" cy="432000"/>
          </a:xfrm>
          <a:prstGeom prst="rect">
            <a:avLst/>
          </a:prstGeom>
        </p:spPr>
        <p:txBody>
          <a:bodyPr vert="horz" lIns="0" tIns="0" rIns="0" bIns="0" rtlCol="0" anchor="ctr">
            <a:noAutofit/>
          </a:bodyPr>
          <a:lstStyle/>
          <a:p>
            <a:r>
              <a:rPr lang="en-US" noProof="0"/>
              <a:t>Click to edit page title</a:t>
            </a:r>
          </a:p>
        </p:txBody>
      </p:sp>
      <p:sp>
        <p:nvSpPr>
          <p:cNvPr id="3" name="Text Placeholder 2">
            <a:extLst>
              <a:ext uri="{FF2B5EF4-FFF2-40B4-BE49-F238E27FC236}">
                <a16:creationId xmlns:a16="http://schemas.microsoft.com/office/drawing/2014/main" id="{213AB95C-7DD4-4796-80E4-1B7466A2A037}"/>
              </a:ext>
            </a:extLst>
          </p:cNvPr>
          <p:cNvSpPr>
            <a:spLocks noGrp="1"/>
          </p:cNvSpPr>
          <p:nvPr>
            <p:ph type="body" idx="1"/>
          </p:nvPr>
        </p:nvSpPr>
        <p:spPr>
          <a:xfrm>
            <a:off x="432000" y="1512000"/>
            <a:ext cx="11328000" cy="4679250"/>
          </a:xfrm>
          <a:prstGeom prst="rect">
            <a:avLst/>
          </a:prstGeom>
        </p:spPr>
        <p:txBody>
          <a:bodyPr vert="horz" lIns="0" tIns="0" rIns="0" bIns="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Footer Placeholder 4">
            <a:extLst>
              <a:ext uri="{FF2B5EF4-FFF2-40B4-BE49-F238E27FC236}">
                <a16:creationId xmlns:a16="http://schemas.microsoft.com/office/drawing/2014/main" id="{58879C91-B77F-4273-9A27-A3535FB889DB}"/>
              </a:ext>
            </a:extLst>
          </p:cNvPr>
          <p:cNvSpPr>
            <a:spLocks noGrp="1"/>
          </p:cNvSpPr>
          <p:nvPr>
            <p:ph type="ftr" sz="quarter" idx="3"/>
          </p:nvPr>
        </p:nvSpPr>
        <p:spPr>
          <a:xfrm>
            <a:off x="432000" y="6439820"/>
            <a:ext cx="5664000" cy="295062"/>
          </a:xfrm>
          <a:prstGeom prst="rect">
            <a:avLst/>
          </a:prstGeom>
          <a:noFill/>
        </p:spPr>
        <p:txBody>
          <a:bodyPr vert="horz" lIns="0" tIns="0" rIns="0" bIns="0" rtlCol="0" anchor="ctr"/>
          <a:lstStyle>
            <a:lvl1pPr algn="l">
              <a:defRPr sz="1200">
                <a:solidFill>
                  <a:schemeClr val="tx1">
                    <a:lumMod val="75000"/>
                    <a:lumOff val="25000"/>
                  </a:schemeClr>
                </a:solidFill>
              </a:defRPr>
            </a:lvl1pPr>
          </a:lstStyle>
          <a:p>
            <a:r>
              <a:rPr lang="en-US" noProof="0" dirty="0"/>
              <a:t>Add a footer</a:t>
            </a:r>
          </a:p>
        </p:txBody>
      </p:sp>
      <p:sp>
        <p:nvSpPr>
          <p:cNvPr id="6" name="Slide Number Placeholder 5">
            <a:extLst>
              <a:ext uri="{FF2B5EF4-FFF2-40B4-BE49-F238E27FC236}">
                <a16:creationId xmlns:a16="http://schemas.microsoft.com/office/drawing/2014/main" id="{5ECA3099-A94F-4C3E-BC29-780EDD38F722}"/>
              </a:ext>
            </a:extLst>
          </p:cNvPr>
          <p:cNvSpPr>
            <a:spLocks noGrp="1"/>
          </p:cNvSpPr>
          <p:nvPr>
            <p:ph type="sldNum" sz="quarter" idx="4"/>
          </p:nvPr>
        </p:nvSpPr>
        <p:spPr>
          <a:xfrm>
            <a:off x="11760000" y="6371351"/>
            <a:ext cx="432000" cy="432000"/>
          </a:xfrm>
          <a:prstGeom prst="rect">
            <a:avLst/>
          </a:prstGeom>
          <a:solidFill>
            <a:schemeClr val="tx1">
              <a:lumMod val="75000"/>
              <a:lumOff val="25000"/>
            </a:schemeClr>
          </a:solidFill>
        </p:spPr>
        <p:txBody>
          <a:bodyPr vert="horz" lIns="0" tIns="0" rIns="0" bIns="0" rtlCol="0" anchor="ctr"/>
          <a:lstStyle>
            <a:lvl1pPr algn="ctr">
              <a:defRPr sz="1200">
                <a:solidFill>
                  <a:schemeClr val="bg1"/>
                </a:solidFill>
                <a:latin typeface="+mj-lt"/>
              </a:defRPr>
            </a:lvl1pPr>
          </a:lstStyle>
          <a:p>
            <a:fld id="{19B51A1E-902D-48AF-9020-955120F399B6}" type="slidenum">
              <a:rPr lang="en-US" noProof="0" smtClean="0"/>
              <a:pPr/>
              <a:t>‹#›</a:t>
            </a:fld>
            <a:endParaRPr lang="en-US" noProof="0" dirty="0"/>
          </a:p>
        </p:txBody>
      </p:sp>
      <p:sp>
        <p:nvSpPr>
          <p:cNvPr id="9" name="Rectangle 8">
            <a:extLst>
              <a:ext uri="{FF2B5EF4-FFF2-40B4-BE49-F238E27FC236}">
                <a16:creationId xmlns:a16="http://schemas.microsoft.com/office/drawing/2014/main" id="{4BC39664-EB8B-4A32-915A-D4308F792772}"/>
              </a:ext>
            </a:extLst>
          </p:cNvPr>
          <p:cNvSpPr/>
          <p:nvPr userDrawn="1"/>
        </p:nvSpPr>
        <p:spPr>
          <a:xfrm>
            <a:off x="0" y="6803351"/>
            <a:ext cx="9780104" cy="5465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9" name="Rectangle 28">
            <a:extLst>
              <a:ext uri="{FF2B5EF4-FFF2-40B4-BE49-F238E27FC236}">
                <a16:creationId xmlns:a16="http://schemas.microsoft.com/office/drawing/2014/main" id="{9B49670D-8F18-44A8-B217-67B412095C0D}"/>
              </a:ext>
            </a:extLst>
          </p:cNvPr>
          <p:cNvSpPr/>
          <p:nvPr userDrawn="1"/>
        </p:nvSpPr>
        <p:spPr>
          <a:xfrm>
            <a:off x="11760000" y="6803351"/>
            <a:ext cx="432000" cy="546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cxnSp>
        <p:nvCxnSpPr>
          <p:cNvPr id="18" name="Straight Connector 17">
            <a:extLst>
              <a:ext uri="{FF2B5EF4-FFF2-40B4-BE49-F238E27FC236}">
                <a16:creationId xmlns:a16="http://schemas.microsoft.com/office/drawing/2014/main" id="{030FA059-EC32-4FFF-9673-48849B2FA43A}"/>
              </a:ext>
            </a:extLst>
          </p:cNvPr>
          <p:cNvCxnSpPr>
            <a:cxnSpLocks/>
          </p:cNvCxnSpPr>
          <p:nvPr userDrawn="1"/>
        </p:nvCxnSpPr>
        <p:spPr>
          <a:xfrm flipH="1">
            <a:off x="1" y="6371351"/>
            <a:ext cx="12191999" cy="0"/>
          </a:xfrm>
          <a:prstGeom prst="line">
            <a:avLst/>
          </a:prstGeom>
          <a:ln>
            <a:solidFill>
              <a:schemeClr val="bg1">
                <a:lumMod val="9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46163275"/>
      </p:ext>
    </p:extLst>
  </p:cSld>
  <p:clrMap bg1="lt1" tx1="dk1" bg2="lt2" tx2="dk2" accent1="accent1" accent2="accent2" accent3="accent3" accent4="accent4" accent5="accent5" accent6="accent6" hlink="hlink" folHlink="folHlink"/>
  <p:sldLayoutIdLst>
    <p:sldLayoutId id="2147483649" r:id="rId1"/>
    <p:sldLayoutId id="2147483658" r:id="rId2"/>
    <p:sldLayoutId id="2147483666" r:id="rId3"/>
    <p:sldLayoutId id="2147483662" r:id="rId4"/>
    <p:sldLayoutId id="2147483659" r:id="rId5"/>
    <p:sldLayoutId id="2147483663" r:id="rId6"/>
    <p:sldLayoutId id="2147483677" r:id="rId7"/>
    <p:sldLayoutId id="2147483654" r:id="rId8"/>
    <p:sldLayoutId id="2147483660" r:id="rId9"/>
    <p:sldLayoutId id="2147483664" r:id="rId10"/>
    <p:sldLayoutId id="2147483650" r:id="rId11"/>
    <p:sldLayoutId id="2147483652" r:id="rId12"/>
    <p:sldLayoutId id="2147483656" r:id="rId13"/>
    <p:sldLayoutId id="2147483657" r:id="rId14"/>
    <p:sldLayoutId id="2147483667" r:id="rId15"/>
    <p:sldLayoutId id="2147483668" r:id="rId16"/>
    <p:sldLayoutId id="2147483669" r:id="rId17"/>
    <p:sldLayoutId id="2147483670" r:id="rId18"/>
    <p:sldLayoutId id="2147483671" r:id="rId19"/>
    <p:sldLayoutId id="2147483673" r:id="rId20"/>
    <p:sldLayoutId id="2147483674" r:id="rId21"/>
    <p:sldLayoutId id="2147483676" r:id="rId22"/>
    <p:sldLayoutId id="2147483655" r:id="rId23"/>
    <p:sldLayoutId id="2147483675" r:id="rId24"/>
    <p:sldLayoutId id="2147483672" r:id="rId25"/>
  </p:sldLayoutIdLst>
  <p:hf hdr="0" dt="0"/>
  <p:txStyles>
    <p:titleStyle>
      <a:lvl1pPr algn="l" defTabSz="914400" rtl="0" eaLnBrk="1" latinLnBrk="0" hangingPunct="1">
        <a:lnSpc>
          <a:spcPct val="90000"/>
        </a:lnSpc>
        <a:spcBef>
          <a:spcPct val="0"/>
        </a:spcBef>
        <a:buNone/>
        <a:defRPr sz="3200" b="1" kern="1200" spc="-150">
          <a:solidFill>
            <a:schemeClr val="tx1">
              <a:lumMod val="75000"/>
              <a:lumOff val="25000"/>
            </a:schemeClr>
          </a:solidFill>
          <a:latin typeface="+mj-lt"/>
          <a:ea typeface="+mj-ea"/>
          <a:cs typeface="+mj-cs"/>
        </a:defRPr>
      </a:lvl1pPr>
    </p:titleStyle>
    <p:bodyStyle>
      <a:lvl1pPr marL="266700" indent="-266700" algn="l" defTabSz="914400" rtl="0" eaLnBrk="1" latinLnBrk="0" hangingPunct="1">
        <a:lnSpc>
          <a:spcPct val="90000"/>
        </a:lnSpc>
        <a:spcBef>
          <a:spcPts val="1000"/>
        </a:spcBef>
        <a:buFont typeface="Arial" panose="020B0604020202020204" pitchFamily="34" charset="0"/>
        <a:buChar char="•"/>
        <a:defRPr sz="1800" kern="1200">
          <a:solidFill>
            <a:schemeClr val="tx1">
              <a:lumMod val="75000"/>
              <a:lumOff val="25000"/>
            </a:schemeClr>
          </a:solidFill>
          <a:latin typeface="+mn-lt"/>
          <a:ea typeface="+mn-ea"/>
          <a:cs typeface="+mn-cs"/>
        </a:defRPr>
      </a:lvl1pPr>
      <a:lvl2pPr marL="542925" indent="-276225" algn="l" defTabSz="914400" rtl="0" eaLnBrk="1" latinLnBrk="0" hangingPunct="1">
        <a:lnSpc>
          <a:spcPct val="90000"/>
        </a:lnSpc>
        <a:spcBef>
          <a:spcPts val="500"/>
        </a:spcBef>
        <a:buFont typeface="Arial" panose="020B0604020202020204" pitchFamily="34" charset="0"/>
        <a:buChar char="•"/>
        <a:defRPr sz="1600" kern="1200">
          <a:solidFill>
            <a:schemeClr val="tx1">
              <a:lumMod val="75000"/>
              <a:lumOff val="25000"/>
            </a:schemeClr>
          </a:solidFill>
          <a:latin typeface="+mn-lt"/>
          <a:ea typeface="+mn-ea"/>
          <a:cs typeface="+mn-cs"/>
        </a:defRPr>
      </a:lvl2pPr>
      <a:lvl3pPr marL="8096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3pPr>
      <a:lvl4pPr marL="10763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4pPr>
      <a:lvl5pPr marL="1343025" indent="-266700" algn="l" defTabSz="914400" rtl="0" eaLnBrk="1" latinLnBrk="0" hangingPunct="1">
        <a:lnSpc>
          <a:spcPct val="90000"/>
        </a:lnSpc>
        <a:spcBef>
          <a:spcPts val="500"/>
        </a:spcBef>
        <a:buFont typeface="Arial" panose="020B0604020202020204" pitchFamily="34" charset="0"/>
        <a:buChar char="•"/>
        <a:defRPr sz="14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11" descr="Hands coming together in circle">
            <a:extLst>
              <a:ext uri="{FF2B5EF4-FFF2-40B4-BE49-F238E27FC236}">
                <a16:creationId xmlns:a16="http://schemas.microsoft.com/office/drawing/2014/main" id="{AA8A1CBA-9BB5-2246-9F4B-98EAD7C90158}"/>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p:pic>
      <p:sp>
        <p:nvSpPr>
          <p:cNvPr id="3" name="Title 2">
            <a:extLst>
              <a:ext uri="{FF2B5EF4-FFF2-40B4-BE49-F238E27FC236}">
                <a16:creationId xmlns:a16="http://schemas.microsoft.com/office/drawing/2014/main" id="{200B3D2B-613A-41BE-987D-E6A1324B456D}"/>
              </a:ext>
            </a:extLst>
          </p:cNvPr>
          <p:cNvSpPr>
            <a:spLocks noGrp="1"/>
          </p:cNvSpPr>
          <p:nvPr>
            <p:ph type="ctrTitle"/>
          </p:nvPr>
        </p:nvSpPr>
        <p:spPr>
          <a:xfrm>
            <a:off x="3200400" y="2506253"/>
            <a:ext cx="8991600" cy="1552241"/>
          </a:xfrm>
        </p:spPr>
        <p:txBody>
          <a:bodyPr/>
          <a:lstStyle/>
          <a:p>
            <a:pPr algn="l"/>
            <a:r>
              <a:rPr lang="en-US" sz="4400">
                <a:solidFill>
                  <a:srgbClr val="242424"/>
                </a:solidFill>
                <a:latin typeface="Segoe UI"/>
                <a:cs typeface="Segoe UI"/>
              </a:rPr>
              <a:t>Barriers and Challenges to Implementing a Just Culture</a:t>
            </a:r>
            <a:endParaRPr lang="en-US" sz="4400"/>
          </a:p>
          <a:p>
            <a:endParaRPr lang="en-US" sz="4400" dirty="0"/>
          </a:p>
        </p:txBody>
      </p:sp>
      <p:sp>
        <p:nvSpPr>
          <p:cNvPr id="4" name="Subtitle 3">
            <a:extLst>
              <a:ext uri="{FF2B5EF4-FFF2-40B4-BE49-F238E27FC236}">
                <a16:creationId xmlns:a16="http://schemas.microsoft.com/office/drawing/2014/main" id="{4772945D-CA91-4CFE-8EB7-941C7618C994}"/>
              </a:ext>
            </a:extLst>
          </p:cNvPr>
          <p:cNvSpPr>
            <a:spLocks noGrp="1"/>
          </p:cNvSpPr>
          <p:nvPr>
            <p:ph type="subTitle" idx="1"/>
          </p:nvPr>
        </p:nvSpPr>
        <p:spPr>
          <a:xfrm>
            <a:off x="3200400" y="4061039"/>
            <a:ext cx="6580188" cy="580921"/>
          </a:xfrm>
        </p:spPr>
        <p:txBody>
          <a:bodyPr vert="horz" lIns="180000" tIns="180000" rIns="180000" bIns="180000" rtlCol="0" anchor="t">
            <a:noAutofit/>
          </a:bodyPr>
          <a:lstStyle/>
          <a:p>
            <a:r>
              <a:rPr lang="en-US"/>
              <a:t>Melissa Lawrence, CSD 380, Assignment 9.2</a:t>
            </a:r>
          </a:p>
        </p:txBody>
      </p:sp>
    </p:spTree>
    <p:extLst>
      <p:ext uri="{BB962C8B-B14F-4D97-AF65-F5344CB8AC3E}">
        <p14:creationId xmlns:p14="http://schemas.microsoft.com/office/powerpoint/2010/main" val="39899232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2" name="Picture Placeholder 31" descr="hand clapping">
            <a:extLst>
              <a:ext uri="{FF2B5EF4-FFF2-40B4-BE49-F238E27FC236}">
                <a16:creationId xmlns:a16="http://schemas.microsoft.com/office/drawing/2014/main" id="{AAB6EE12-FEF8-FB41-A909-0DA61D7725C7}"/>
              </a:ext>
            </a:extLst>
          </p:cNvPr>
          <p:cNvPicPr>
            <a:picLocks noGrp="1" noChangeAspect="1"/>
          </p:cNvPicPr>
          <p:nvPr>
            <p:ph type="pic" sz="quarter" idx="10"/>
          </p:nvPr>
        </p:nvPicPr>
        <p:blipFill>
          <a:blip r:embed="rId2" cstate="screen">
            <a:extLst>
              <a:ext uri="{28A0092B-C50C-407E-A947-70E740481C1C}">
                <a14:useLocalDpi xmlns:a14="http://schemas.microsoft.com/office/drawing/2010/main"/>
              </a:ext>
            </a:extLst>
          </a:blip>
          <a:srcRect/>
          <a:stretch>
            <a:fillRect/>
          </a:stretch>
        </p:blipFill>
        <p:spPr>
          <a:xfrm>
            <a:off x="5204604" y="388189"/>
            <a:ext cx="6775235" cy="4704931"/>
          </a:xfrm>
        </p:spPr>
      </p:pic>
      <p:sp>
        <p:nvSpPr>
          <p:cNvPr id="14" name="Title 13">
            <a:extLst>
              <a:ext uri="{FF2B5EF4-FFF2-40B4-BE49-F238E27FC236}">
                <a16:creationId xmlns:a16="http://schemas.microsoft.com/office/drawing/2014/main" id="{6C38D7A9-9299-4108-BB08-026F4B9CAE7B}"/>
              </a:ext>
            </a:extLst>
          </p:cNvPr>
          <p:cNvSpPr>
            <a:spLocks noGrp="1"/>
          </p:cNvSpPr>
          <p:nvPr>
            <p:ph type="ctrTitle"/>
          </p:nvPr>
        </p:nvSpPr>
        <p:spPr>
          <a:xfrm>
            <a:off x="8242540" y="1978844"/>
            <a:ext cx="3733800" cy="1013684"/>
          </a:xfrm>
          <a:noFill/>
        </p:spPr>
        <p:txBody>
          <a:bodyPr/>
          <a:lstStyle/>
          <a:p>
            <a:r>
              <a:rPr lang="en-US" dirty="0"/>
              <a:t>Thank You</a:t>
            </a:r>
          </a:p>
        </p:txBody>
      </p:sp>
      <p:sp>
        <p:nvSpPr>
          <p:cNvPr id="12" name="Slide Number Placeholder 11">
            <a:extLst>
              <a:ext uri="{FF2B5EF4-FFF2-40B4-BE49-F238E27FC236}">
                <a16:creationId xmlns:a16="http://schemas.microsoft.com/office/drawing/2014/main" id="{91814EC9-246A-4C6E-941E-5774FE72F08E}"/>
              </a:ext>
            </a:extLst>
          </p:cNvPr>
          <p:cNvSpPr>
            <a:spLocks noGrp="1"/>
          </p:cNvSpPr>
          <p:nvPr>
            <p:ph type="sldNum" sz="quarter" idx="20"/>
          </p:nvPr>
        </p:nvSpPr>
        <p:spPr>
          <a:solidFill>
            <a:schemeClr val="tx1">
              <a:lumMod val="95000"/>
              <a:lumOff val="5000"/>
            </a:schemeClr>
          </a:solidFill>
        </p:spPr>
        <p:txBody>
          <a:bodyPr/>
          <a:lstStyle/>
          <a:p>
            <a:fld id="{19B51A1E-902D-48AF-9020-955120F399B6}" type="slidenum">
              <a:rPr lang="en-US" smtClean="0"/>
              <a:pPr/>
              <a:t>10</a:t>
            </a:fld>
            <a:endParaRPr lang="en-US" dirty="0"/>
          </a:p>
        </p:txBody>
      </p:sp>
      <p:sp>
        <p:nvSpPr>
          <p:cNvPr id="29" name="TextBox 28">
            <a:extLst>
              <a:ext uri="{FF2B5EF4-FFF2-40B4-BE49-F238E27FC236}">
                <a16:creationId xmlns:a16="http://schemas.microsoft.com/office/drawing/2014/main" id="{50A6954F-057C-D0DC-EED3-899E71DF534F}"/>
              </a:ext>
            </a:extLst>
          </p:cNvPr>
          <p:cNvSpPr txBox="1"/>
          <p:nvPr/>
        </p:nvSpPr>
        <p:spPr>
          <a:xfrm>
            <a:off x="664307" y="1035538"/>
            <a:ext cx="3653692" cy="52014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dirty="0">
                <a:latin typeface="Times New Roman"/>
                <a:ea typeface="Calibri"/>
                <a:cs typeface="Calibri"/>
              </a:rPr>
              <a:t>Resources:</a:t>
            </a:r>
          </a:p>
          <a:p>
            <a:endParaRPr lang="en-US" sz="1600" dirty="0">
              <a:latin typeface="Times New Roman"/>
              <a:ea typeface="Calibri"/>
              <a:cs typeface="Calibri"/>
            </a:endParaRPr>
          </a:p>
          <a:p>
            <a:r>
              <a:rPr lang="en-US" sz="1600" err="1">
                <a:latin typeface="Times New Roman"/>
                <a:ea typeface="Calibri"/>
                <a:cs typeface="Calibri"/>
              </a:rPr>
              <a:t>Allspaw</a:t>
            </a:r>
            <a:r>
              <a:rPr lang="en-US" sz="1600" dirty="0">
                <a:latin typeface="Times New Roman"/>
                <a:ea typeface="Calibri"/>
                <a:cs typeface="Calibri"/>
              </a:rPr>
              <a:t>, J. (May 22, 2012). Blameless postmortems and a Just Culture. In Code as Craft. Retrieved from </a:t>
            </a:r>
            <a:r>
              <a:rPr lang="en-US" sz="1600">
                <a:latin typeface="Times New Roman"/>
                <a:ea typeface="Calibri"/>
                <a:cs typeface="Calibri"/>
              </a:rPr>
              <a:t>https://www.etsy.com/codeascraft/blameless-postmortems</a:t>
            </a:r>
          </a:p>
          <a:p>
            <a:endParaRPr lang="en-US" sz="1600" dirty="0">
              <a:latin typeface="Times New Roman"/>
              <a:ea typeface="Calibri"/>
              <a:cs typeface="Calibri"/>
            </a:endParaRPr>
          </a:p>
          <a:p>
            <a:r>
              <a:rPr lang="en-US" sz="1600" dirty="0">
                <a:latin typeface="Times New Roman"/>
                <a:ea typeface="+mn-lt"/>
                <a:cs typeface="+mn-lt"/>
              </a:rPr>
              <a:t>Health Quality Council of Alberta. (n.d.). Overcoming barriers to a just culture. Retrieved from https://justculture.hqca.ca/overcoming-barriers-to-a-just-culture/</a:t>
            </a:r>
            <a:endParaRPr lang="en-US" sz="1600">
              <a:latin typeface="Times New Roman"/>
              <a:cs typeface="Times New Roman"/>
            </a:endParaRPr>
          </a:p>
          <a:p>
            <a:endParaRPr lang="en-US" sz="2800" dirty="0">
              <a:latin typeface="Times New Roman"/>
              <a:cs typeface="Times New Roman"/>
            </a:endParaRPr>
          </a:p>
          <a:p>
            <a:r>
              <a:rPr lang="en-US" sz="1600" dirty="0">
                <a:latin typeface="Times New Roman"/>
                <a:ea typeface="+mn-lt"/>
                <a:cs typeface="+mn-lt"/>
              </a:rPr>
              <a:t>BMJ Open Quality. (2023). Overcoming barriers to a just culture. BMJ Open Quality, 12(2), e002237. https://bmjopenquality.bmj.com/content/bmjqir/12/2/e002237.full.pdf</a:t>
            </a:r>
            <a:endParaRPr lang="en-US" sz="1600">
              <a:latin typeface="Times New Roman"/>
              <a:cs typeface="Times New Roman"/>
            </a:endParaRPr>
          </a:p>
          <a:p>
            <a:endParaRPr lang="en-US" sz="1600" dirty="0">
              <a:latin typeface="Times New Roman"/>
              <a:ea typeface="Calibri"/>
              <a:cs typeface="Calibri"/>
            </a:endParaRPr>
          </a:p>
        </p:txBody>
      </p:sp>
    </p:spTree>
    <p:extLst>
      <p:ext uri="{BB962C8B-B14F-4D97-AF65-F5344CB8AC3E}">
        <p14:creationId xmlns:p14="http://schemas.microsoft.com/office/powerpoint/2010/main" val="415367830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353933"/>
            <a:ext cx="4436831" cy="5400444"/>
          </a:xfrm>
        </p:spPr>
        <p:txBody>
          <a:bodyPr vert="horz" lIns="0" tIns="0" rIns="0" bIns="0" rtlCol="0" anchor="ctr">
            <a:noAutofit/>
          </a:bodyPr>
          <a:lstStyle/>
          <a:p>
            <a:pPr>
              <a:buNone/>
            </a:pPr>
            <a:r>
              <a:rPr lang="en-US" sz="2800" dirty="0">
                <a:ea typeface="+mn-lt"/>
                <a:cs typeface="+mn-lt"/>
              </a:rPr>
              <a:t>Description: A tendency to blame individuals rather than understanding systemic issues.</a:t>
            </a:r>
            <a:endParaRPr lang="en-US" dirty="0">
              <a:ea typeface="+mn-lt"/>
              <a:cs typeface="+mn-lt"/>
            </a:endParaRPr>
          </a:p>
          <a:p>
            <a:pPr>
              <a:buNone/>
            </a:pPr>
            <a:endParaRPr lang="en-US" sz="2800" dirty="0">
              <a:ea typeface="+mn-lt"/>
              <a:cs typeface="+mn-lt"/>
            </a:endParaRPr>
          </a:p>
          <a:p>
            <a:pPr>
              <a:buNone/>
            </a:pPr>
            <a:r>
              <a:rPr lang="en-US" sz="2800" dirty="0">
                <a:ea typeface="+mn-lt"/>
                <a:cs typeface="+mn-lt"/>
              </a:rPr>
              <a:t>Impact: Discourages reporting of errors and learning from mistakes.</a:t>
            </a:r>
            <a:endParaRPr lang="en-US">
              <a:ea typeface="+mn-lt"/>
              <a:cs typeface="+mn-lt"/>
            </a:endParaRPr>
          </a:p>
        </p:txBody>
      </p:sp>
      <p:pic>
        <p:nvPicPr>
          <p:cNvPr id="9" name="Picture Placeholder 8" descr="Handing touching mobile phone">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cstate="screen">
            <a:extLst>
              <a:ext uri="{28A0092B-C50C-407E-A947-70E740481C1C}">
                <a14:useLocalDpi xmlns:a14="http://schemas.microsoft.com/office/drawing/2010/main"/>
              </a:ext>
            </a:extLst>
          </a:blip>
          <a:srcRect l="356" r="-534" b="40545"/>
          <a:stretch/>
        </p:blipFill>
        <p:spPr>
          <a:xfrm>
            <a:off x="4868106" y="353785"/>
            <a:ext cx="7084341" cy="4328353"/>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6766744" y="5024975"/>
            <a:ext cx="4648200" cy="985000"/>
          </a:xfrm>
        </p:spPr>
        <p:txBody>
          <a:bodyPr/>
          <a:lstStyle/>
          <a:p>
            <a:r>
              <a:rPr lang="en-US" b="0" dirty="0">
                <a:solidFill>
                  <a:srgbClr val="404040"/>
                </a:solidFill>
                <a:ea typeface="+mj-lt"/>
                <a:cs typeface="+mj-lt"/>
              </a:rPr>
              <a:t>Blame Culture</a:t>
            </a:r>
            <a:endParaRPr lang="en-US"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2</a:t>
            </a:fld>
            <a:endParaRPr lang="en-US" dirty="0"/>
          </a:p>
        </p:txBody>
      </p:sp>
      <p:sp>
        <p:nvSpPr>
          <p:cNvPr id="11" name="Rectangle 10">
            <a:extLst>
              <a:ext uri="{FF2B5EF4-FFF2-40B4-BE49-F238E27FC236}">
                <a16:creationId xmlns:a16="http://schemas.microsoft.com/office/drawing/2014/main" id="{0291EFC1-1B39-DE5E-A2DB-CA326281D79B}"/>
              </a:ext>
              <a:ext uri="{C183D7F6-B498-43B3-948B-1728B52AA6E4}">
                <adec:decorative xmlns:adec="http://schemas.microsoft.com/office/drawing/2017/decorative" val="1"/>
              </a:ext>
            </a:extLst>
          </p:cNvPr>
          <p:cNvSpPr/>
          <p:nvPr/>
        </p:nvSpPr>
        <p:spPr>
          <a:xfrm>
            <a:off x="668110" y="3213498"/>
            <a:ext cx="2337960" cy="1964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Tree>
    <p:extLst>
      <p:ext uri="{BB962C8B-B14F-4D97-AF65-F5344CB8AC3E}">
        <p14:creationId xmlns:p14="http://schemas.microsoft.com/office/powerpoint/2010/main" val="1329746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7752644" y="725861"/>
            <a:ext cx="4155617" cy="5400444"/>
          </a:xfrm>
        </p:spPr>
        <p:txBody>
          <a:bodyPr vert="horz" lIns="0" tIns="0" rIns="0" bIns="0" rtlCol="0" anchor="ctr">
            <a:noAutofit/>
          </a:bodyPr>
          <a:lstStyle/>
          <a:p>
            <a:pPr>
              <a:buNone/>
            </a:pPr>
            <a:r>
              <a:rPr lang="en-US" sz="2800" dirty="0">
                <a:ea typeface="+mn-lt"/>
                <a:cs typeface="+mn-lt"/>
              </a:rPr>
              <a:t>Description: Insufficient clarity on how decisions are made and how actions are assessed.</a:t>
            </a:r>
            <a:endParaRPr lang="en-US" dirty="0">
              <a:ea typeface="+mn-lt"/>
              <a:cs typeface="+mn-lt"/>
            </a:endParaRPr>
          </a:p>
          <a:p>
            <a:pPr>
              <a:buNone/>
            </a:pPr>
            <a:endParaRPr lang="en-US" sz="2800" dirty="0">
              <a:ea typeface="+mn-lt"/>
              <a:cs typeface="+mn-lt"/>
            </a:endParaRPr>
          </a:p>
          <a:p>
            <a:pPr>
              <a:buNone/>
            </a:pPr>
            <a:r>
              <a:rPr lang="en-US" sz="2800" dirty="0">
                <a:ea typeface="+mn-lt"/>
                <a:cs typeface="+mn-lt"/>
              </a:rPr>
              <a:t>Impact: Creates fear and uncertainty among staff.</a:t>
            </a:r>
            <a:endParaRPr lang="en-US" dirty="0">
              <a:ea typeface="+mn-lt"/>
              <a:cs typeface="+mn-lt"/>
            </a:endParaRPr>
          </a:p>
        </p:txBody>
      </p:sp>
      <p:pic>
        <p:nvPicPr>
          <p:cNvPr id="9" name="Picture Placeholder 8" descr="Wooden bench at the center of a room">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a:srcRect t="4177" b="4177"/>
          <a:stretch/>
        </p:blipFill>
        <p:spPr>
          <a:xfrm>
            <a:off x="350534" y="462642"/>
            <a:ext cx="7084341" cy="4328353"/>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353246" y="5133832"/>
            <a:ext cx="6861626" cy="985000"/>
          </a:xfrm>
        </p:spPr>
        <p:txBody>
          <a:bodyPr/>
          <a:lstStyle/>
          <a:p>
            <a:r>
              <a:rPr lang="en-US" b="0" dirty="0">
                <a:solidFill>
                  <a:srgbClr val="404040"/>
                </a:solidFill>
                <a:ea typeface="+mj-lt"/>
                <a:cs typeface="+mj-lt"/>
              </a:rPr>
              <a:t>Lack of Transparency</a:t>
            </a:r>
            <a:endParaRPr lang="en-US" dirty="0">
              <a:ea typeface="+mj-lt"/>
              <a:cs typeface="+mj-lt"/>
            </a:endParaRPr>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3</a:t>
            </a:fld>
            <a:endParaRPr lang="en-US" dirty="0"/>
          </a:p>
        </p:txBody>
      </p:sp>
    </p:spTree>
    <p:extLst>
      <p:ext uri="{BB962C8B-B14F-4D97-AF65-F5344CB8AC3E}">
        <p14:creationId xmlns:p14="http://schemas.microsoft.com/office/powerpoint/2010/main" val="5995324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353933"/>
            <a:ext cx="4128403" cy="5400444"/>
          </a:xfrm>
        </p:spPr>
        <p:txBody>
          <a:bodyPr vert="horz" lIns="0" tIns="0" rIns="0" bIns="0" rtlCol="0" anchor="ctr">
            <a:noAutofit/>
          </a:bodyPr>
          <a:lstStyle/>
          <a:p>
            <a:pPr>
              <a:buNone/>
            </a:pPr>
            <a:r>
              <a:rPr lang="en-US" sz="2800" dirty="0">
                <a:ea typeface="+mn-lt"/>
                <a:cs typeface="+mn-lt"/>
              </a:rPr>
              <a:t>Description: Variability in how incidents are assessed and responded to.</a:t>
            </a:r>
            <a:endParaRPr lang="en-US" dirty="0">
              <a:ea typeface="+mn-lt"/>
              <a:cs typeface="+mn-lt"/>
            </a:endParaRPr>
          </a:p>
          <a:p>
            <a:pPr>
              <a:buNone/>
            </a:pPr>
            <a:endParaRPr lang="en-US" sz="2800" dirty="0">
              <a:ea typeface="+mn-lt"/>
              <a:cs typeface="+mn-lt"/>
            </a:endParaRPr>
          </a:p>
          <a:p>
            <a:pPr>
              <a:buNone/>
            </a:pPr>
            <a:r>
              <a:rPr lang="en-US" sz="2800" dirty="0">
                <a:ea typeface="+mn-lt"/>
                <a:cs typeface="+mn-lt"/>
              </a:rPr>
              <a:t>Impact: Leads to perceptions of unfairness and inconsistency.</a:t>
            </a:r>
            <a:endParaRPr lang="en-US" dirty="0">
              <a:ea typeface="+mn-lt"/>
              <a:cs typeface="+mn-lt"/>
            </a:endParaRPr>
          </a:p>
        </p:txBody>
      </p:sp>
      <p:pic>
        <p:nvPicPr>
          <p:cNvPr id="9" name="Picture Placeholder 8" descr="Sliced bread at three stages of toasting">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a:srcRect l="17829" r="17829"/>
          <a:stretch/>
        </p:blipFill>
        <p:spPr>
          <a:xfrm>
            <a:off x="4849963" y="353785"/>
            <a:ext cx="7084341" cy="4328353"/>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852673" y="5024975"/>
            <a:ext cx="6897913" cy="985000"/>
          </a:xfrm>
        </p:spPr>
        <p:txBody>
          <a:bodyPr/>
          <a:lstStyle/>
          <a:p>
            <a:r>
              <a:rPr lang="en-US" b="0" dirty="0">
                <a:solidFill>
                  <a:srgbClr val="404040"/>
                </a:solidFill>
                <a:ea typeface="+mj-lt"/>
                <a:cs typeface="+mj-lt"/>
              </a:rPr>
              <a:t>Inconsistent Processes</a:t>
            </a:r>
            <a:endParaRPr lang="en-US"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4</a:t>
            </a:fld>
            <a:endParaRPr lang="en-US" dirty="0"/>
          </a:p>
        </p:txBody>
      </p:sp>
      <p:sp>
        <p:nvSpPr>
          <p:cNvPr id="8" name="Rectangle 7">
            <a:extLst>
              <a:ext uri="{FF2B5EF4-FFF2-40B4-BE49-F238E27FC236}">
                <a16:creationId xmlns:a16="http://schemas.microsoft.com/office/drawing/2014/main" id="{1F18EDA2-2488-20B0-AA9C-989C62A0ED9C}"/>
              </a:ext>
              <a:ext uri="{C183D7F6-B498-43B3-948B-1728B52AA6E4}">
                <adec:decorative xmlns:adec="http://schemas.microsoft.com/office/drawing/2017/decorative" val="1"/>
              </a:ext>
            </a:extLst>
          </p:cNvPr>
          <p:cNvSpPr/>
          <p:nvPr/>
        </p:nvSpPr>
        <p:spPr>
          <a:xfrm>
            <a:off x="668110" y="3213498"/>
            <a:ext cx="2337960" cy="196467"/>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Tree>
    <p:extLst>
      <p:ext uri="{BB962C8B-B14F-4D97-AF65-F5344CB8AC3E}">
        <p14:creationId xmlns:p14="http://schemas.microsoft.com/office/powerpoint/2010/main" val="31286557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8115500" y="1252003"/>
            <a:ext cx="4083046" cy="5336945"/>
          </a:xfrm>
        </p:spPr>
        <p:txBody>
          <a:bodyPr vert="horz" lIns="0" tIns="0" rIns="0" bIns="0" rtlCol="0" anchor="ctr">
            <a:noAutofit/>
          </a:bodyPr>
          <a:lstStyle/>
          <a:p>
            <a:pPr>
              <a:buNone/>
            </a:pPr>
            <a:r>
              <a:rPr lang="en-US" sz="2800" dirty="0">
                <a:ea typeface="+mn-lt"/>
                <a:cs typeface="+mn-lt"/>
              </a:rPr>
              <a:t>Description: Need for strong leadership to drive cultural change.</a:t>
            </a:r>
            <a:endParaRPr lang="en-US" dirty="0">
              <a:ea typeface="+mn-lt"/>
              <a:cs typeface="+mn-lt"/>
            </a:endParaRPr>
          </a:p>
          <a:p>
            <a:pPr>
              <a:buNone/>
            </a:pPr>
            <a:endParaRPr lang="en-US" sz="2800" dirty="0">
              <a:ea typeface="+mn-lt"/>
              <a:cs typeface="+mn-lt"/>
            </a:endParaRPr>
          </a:p>
          <a:p>
            <a:pPr>
              <a:buNone/>
            </a:pPr>
            <a:r>
              <a:rPr lang="en-US" sz="2800" dirty="0">
                <a:ea typeface="+mn-lt"/>
                <a:cs typeface="+mn-lt"/>
              </a:rPr>
              <a:t>Impact: Without commitment from leadership, initiatives may fail.</a:t>
            </a:r>
            <a:endParaRPr lang="en-US" dirty="0">
              <a:ea typeface="+mn-lt"/>
              <a:cs typeface="+mn-lt"/>
            </a:endParaRPr>
          </a:p>
        </p:txBody>
      </p:sp>
      <p:pic>
        <p:nvPicPr>
          <p:cNvPr id="9" name="Picture Placeholder 8" descr="Engineers on site discussing">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a:srcRect t="4166" b="4166"/>
          <a:stretch/>
        </p:blipFill>
        <p:spPr>
          <a:xfrm>
            <a:off x="450320" y="426357"/>
            <a:ext cx="7084341" cy="4328353"/>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162745" y="5043118"/>
            <a:ext cx="7668983" cy="985000"/>
          </a:xfrm>
        </p:spPr>
        <p:txBody>
          <a:bodyPr/>
          <a:lstStyle/>
          <a:p>
            <a:r>
              <a:rPr lang="en-US" b="0" dirty="0">
                <a:solidFill>
                  <a:srgbClr val="404040"/>
                </a:solidFill>
                <a:ea typeface="+mj-lt"/>
                <a:cs typeface="+mj-lt"/>
              </a:rPr>
              <a:t>Leadership Commitment</a:t>
            </a:r>
            <a:endParaRPr lang="en-US"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5</a:t>
            </a:fld>
            <a:endParaRPr lang="en-US" dirty="0"/>
          </a:p>
        </p:txBody>
      </p:sp>
    </p:spTree>
    <p:extLst>
      <p:ext uri="{BB962C8B-B14F-4D97-AF65-F5344CB8AC3E}">
        <p14:creationId xmlns:p14="http://schemas.microsoft.com/office/powerpoint/2010/main" val="2646674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432000" y="353933"/>
            <a:ext cx="4436831" cy="5400444"/>
          </a:xfrm>
        </p:spPr>
        <p:txBody>
          <a:bodyPr vert="horz" lIns="0" tIns="0" rIns="0" bIns="0" rtlCol="0" anchor="ctr">
            <a:noAutofit/>
          </a:bodyPr>
          <a:lstStyle/>
          <a:p>
            <a:pPr>
              <a:buNone/>
            </a:pPr>
            <a:r>
              <a:rPr lang="en-US" sz="2800" dirty="0">
                <a:ea typeface="+mn-lt"/>
                <a:cs typeface="+mn-lt"/>
              </a:rPr>
              <a:t>Description: Lack of proper training on just culture principles.</a:t>
            </a:r>
            <a:endParaRPr lang="en-US" dirty="0">
              <a:ea typeface="+mn-lt"/>
              <a:cs typeface="+mn-lt"/>
            </a:endParaRPr>
          </a:p>
          <a:p>
            <a:pPr>
              <a:buNone/>
            </a:pPr>
            <a:endParaRPr lang="en-US" sz="2800" dirty="0">
              <a:ea typeface="+mn-lt"/>
              <a:cs typeface="+mn-lt"/>
            </a:endParaRPr>
          </a:p>
          <a:p>
            <a:pPr>
              <a:buNone/>
            </a:pPr>
            <a:r>
              <a:rPr lang="en-US" sz="2800" dirty="0">
                <a:ea typeface="+mn-lt"/>
                <a:cs typeface="+mn-lt"/>
              </a:rPr>
              <a:t>Impact: Staff may not understand or buy into the just culture approach.</a:t>
            </a:r>
            <a:endParaRPr lang="en-US" dirty="0">
              <a:ea typeface="+mn-lt"/>
              <a:cs typeface="+mn-lt"/>
            </a:endParaRPr>
          </a:p>
        </p:txBody>
      </p:sp>
      <p:pic>
        <p:nvPicPr>
          <p:cNvPr id="9" name="Picture Placeholder 8" descr="People in class">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a:srcRect t="4177" b="4177"/>
          <a:stretch/>
        </p:blipFill>
        <p:spPr>
          <a:xfrm>
            <a:off x="4849963" y="353785"/>
            <a:ext cx="7084341" cy="4328353"/>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4852673" y="5024975"/>
            <a:ext cx="6897913" cy="985000"/>
          </a:xfrm>
        </p:spPr>
        <p:txBody>
          <a:bodyPr/>
          <a:lstStyle/>
          <a:p>
            <a:r>
              <a:rPr lang="en-US" b="0" dirty="0">
                <a:solidFill>
                  <a:srgbClr val="404040"/>
                </a:solidFill>
                <a:ea typeface="+mj-lt"/>
                <a:cs typeface="+mj-lt"/>
              </a:rPr>
              <a:t>Education and Training</a:t>
            </a:r>
            <a:endParaRPr lang="en-US"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6</a:t>
            </a:fld>
            <a:endParaRPr lang="en-US" dirty="0"/>
          </a:p>
        </p:txBody>
      </p:sp>
      <p:sp>
        <p:nvSpPr>
          <p:cNvPr id="8" name="Rectangle 7">
            <a:extLst>
              <a:ext uri="{FF2B5EF4-FFF2-40B4-BE49-F238E27FC236}">
                <a16:creationId xmlns:a16="http://schemas.microsoft.com/office/drawing/2014/main" id="{04B6BEF6-A290-7497-151D-51693F60C91D}"/>
              </a:ext>
              <a:ext uri="{C183D7F6-B498-43B3-948B-1728B52AA6E4}">
                <adec:decorative xmlns:adec="http://schemas.microsoft.com/office/drawing/2017/decorative" val="1"/>
              </a:ext>
            </a:extLst>
          </p:cNvPr>
          <p:cNvSpPr/>
          <p:nvPr/>
        </p:nvSpPr>
        <p:spPr>
          <a:xfrm>
            <a:off x="668110" y="3059284"/>
            <a:ext cx="2220031" cy="18739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Tree>
    <p:extLst>
      <p:ext uri="{BB962C8B-B14F-4D97-AF65-F5344CB8AC3E}">
        <p14:creationId xmlns:p14="http://schemas.microsoft.com/office/powerpoint/2010/main" val="2553595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a:xfrm>
            <a:off x="8115500" y="1034289"/>
            <a:ext cx="4083046" cy="5336945"/>
          </a:xfrm>
        </p:spPr>
        <p:txBody>
          <a:bodyPr vert="horz" lIns="0" tIns="0" rIns="0" bIns="0" rtlCol="0" anchor="ctr">
            <a:noAutofit/>
          </a:bodyPr>
          <a:lstStyle/>
          <a:p>
            <a:pPr>
              <a:buNone/>
            </a:pPr>
            <a:r>
              <a:rPr lang="en-US" sz="2800" dirty="0">
                <a:ea typeface="+mn-lt"/>
                <a:cs typeface="+mn-lt"/>
              </a:rPr>
              <a:t>Description: Balancing accountability with a no-blame approach.</a:t>
            </a:r>
            <a:endParaRPr lang="en-US" dirty="0">
              <a:ea typeface="+mn-lt"/>
              <a:cs typeface="+mn-lt"/>
            </a:endParaRPr>
          </a:p>
          <a:p>
            <a:pPr>
              <a:buNone/>
            </a:pPr>
            <a:endParaRPr lang="en-US" sz="2800" dirty="0">
              <a:ea typeface="+mn-lt"/>
              <a:cs typeface="+mn-lt"/>
            </a:endParaRPr>
          </a:p>
          <a:p>
            <a:pPr>
              <a:buNone/>
            </a:pPr>
            <a:r>
              <a:rPr lang="en-US" sz="2800" dirty="0">
                <a:ea typeface="+mn-lt"/>
                <a:cs typeface="+mn-lt"/>
              </a:rPr>
              <a:t>Impact: Difficult to implement without clear guidelines and support.</a:t>
            </a:r>
            <a:endParaRPr lang="en-US" dirty="0">
              <a:ea typeface="+mn-lt"/>
              <a:cs typeface="+mn-lt"/>
            </a:endParaRPr>
          </a:p>
        </p:txBody>
      </p:sp>
      <p:pic>
        <p:nvPicPr>
          <p:cNvPr id="9" name="Picture Placeholder 8" descr="House of cards">
            <a:extLst>
              <a:ext uri="{FF2B5EF4-FFF2-40B4-BE49-F238E27FC236}">
                <a16:creationId xmlns:a16="http://schemas.microsoft.com/office/drawing/2014/main" id="{A9A75888-22E3-1D43-9112-DA02186070B5}"/>
              </a:ext>
            </a:extLst>
          </p:cNvPr>
          <p:cNvPicPr>
            <a:picLocks noGrp="1" noChangeAspect="1"/>
          </p:cNvPicPr>
          <p:nvPr>
            <p:ph type="pic" sz="quarter" idx="14"/>
          </p:nvPr>
        </p:nvPicPr>
        <p:blipFill>
          <a:blip r:embed="rId2"/>
          <a:srcRect t="27090" b="27090"/>
          <a:stretch/>
        </p:blipFill>
        <p:spPr>
          <a:xfrm>
            <a:off x="450320" y="426357"/>
            <a:ext cx="7084341" cy="4328353"/>
          </a:xfrm>
        </p:spPr>
      </p:pic>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162745" y="5043118"/>
            <a:ext cx="7927775" cy="985000"/>
          </a:xfrm>
        </p:spPr>
        <p:txBody>
          <a:bodyPr/>
          <a:lstStyle/>
          <a:p>
            <a:r>
              <a:rPr lang="en-US" sz="5400" b="0" dirty="0">
                <a:solidFill>
                  <a:srgbClr val="404040"/>
                </a:solidFill>
                <a:ea typeface="+mj-lt"/>
                <a:cs typeface="+mj-lt"/>
              </a:rPr>
              <a:t>Accountability vs. No Blame</a:t>
            </a:r>
            <a:endParaRPr lang="en-US" sz="540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7</a:t>
            </a:fld>
            <a:endParaRPr lang="en-US" dirty="0"/>
          </a:p>
        </p:txBody>
      </p:sp>
    </p:spTree>
    <p:extLst>
      <p:ext uri="{BB962C8B-B14F-4D97-AF65-F5344CB8AC3E}">
        <p14:creationId xmlns:p14="http://schemas.microsoft.com/office/powerpoint/2010/main" val="27410408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Placeholder 12" descr="Thumbnail Image Flowchart illustrating the process of implementing a just culture and the barriers at each step. Start with 'Initiate Just Culture' at the top, branch out to steps like 'Leadership Commitment,' 'Training,' 'Transparent Processes,' etc., and highlight barriers like 'Blame Culture' and 'Outcome Bias' at relevant points.">
            <a:extLst>
              <a:ext uri="{FF2B5EF4-FFF2-40B4-BE49-F238E27FC236}">
                <a16:creationId xmlns:a16="http://schemas.microsoft.com/office/drawing/2014/main" id="{BEDF57B4-41CB-33B0-60E8-56F2A584CBB5}"/>
              </a:ext>
            </a:extLst>
          </p:cNvPr>
          <p:cNvPicPr>
            <a:picLocks noGrp="1" noChangeAspect="1"/>
          </p:cNvPicPr>
          <p:nvPr>
            <p:ph type="pic" sz="quarter" idx="14"/>
          </p:nvPr>
        </p:nvPicPr>
        <p:blipFill>
          <a:blip r:embed="rId2"/>
          <a:srcRect l="2155" r="2155"/>
          <a:stretch/>
        </p:blipFill>
        <p:spPr>
          <a:xfrm>
            <a:off x="0" y="389"/>
            <a:ext cx="6096000" cy="6370571"/>
          </a:xfrm>
          <a:noFill/>
        </p:spPr>
      </p:pic>
      <p:sp>
        <p:nvSpPr>
          <p:cNvPr id="18" name="Title 2">
            <a:extLst>
              <a:ext uri="{FF2B5EF4-FFF2-40B4-BE49-F238E27FC236}">
                <a16:creationId xmlns:a16="http://schemas.microsoft.com/office/drawing/2014/main" id="{3780FD79-06D3-372B-029C-F0145F6C2E66}"/>
              </a:ext>
            </a:extLst>
          </p:cNvPr>
          <p:cNvSpPr>
            <a:spLocks noGrp="1"/>
          </p:cNvSpPr>
          <p:nvPr>
            <p:ph type="title"/>
          </p:nvPr>
        </p:nvSpPr>
        <p:spPr>
          <a:xfrm>
            <a:off x="6295736" y="858412"/>
            <a:ext cx="5464265" cy="1055073"/>
          </a:xfrm>
        </p:spPr>
        <p:txBody>
          <a:bodyPr/>
          <a:lstStyle/>
          <a:p>
            <a:r>
              <a:rPr lang="en-US" dirty="0"/>
              <a:t>How It Will Flow</a:t>
            </a:r>
          </a:p>
        </p:txBody>
      </p:sp>
      <p:sp>
        <p:nvSpPr>
          <p:cNvPr id="22" name="Content Placeholder 4">
            <a:extLst>
              <a:ext uri="{FF2B5EF4-FFF2-40B4-BE49-F238E27FC236}">
                <a16:creationId xmlns:a16="http://schemas.microsoft.com/office/drawing/2014/main" id="{C2AF3268-EEA0-AC4D-F16F-D26C9B15FBCF}"/>
              </a:ext>
            </a:extLst>
          </p:cNvPr>
          <p:cNvSpPr>
            <a:spLocks noGrp="1"/>
          </p:cNvSpPr>
          <p:nvPr>
            <p:ph sz="half" idx="1"/>
          </p:nvPr>
        </p:nvSpPr>
        <p:spPr>
          <a:xfrm>
            <a:off x="6297071" y="3019791"/>
            <a:ext cx="5472000" cy="2428351"/>
          </a:xfrm>
        </p:spPr>
        <p:txBody>
          <a:bodyPr vert="horz" lIns="0" tIns="0" rIns="0" bIns="0" rtlCol="0" anchor="t">
            <a:noAutofit/>
          </a:bodyPr>
          <a:lstStyle/>
          <a:p>
            <a:pPr marL="0" indent="0" algn="ctr">
              <a:buNone/>
            </a:pPr>
            <a:r>
              <a:rPr lang="en-US" sz="2800" dirty="0">
                <a:ea typeface="+mn-lt"/>
                <a:cs typeface="+mn-lt"/>
              </a:rPr>
              <a:t>Illustrate the process of implementing a just culture and the barriers at each step.</a:t>
            </a:r>
            <a:endParaRPr lang="en-US" sz="2800"/>
          </a:p>
        </p:txBody>
      </p:sp>
      <p:sp>
        <p:nvSpPr>
          <p:cNvPr id="24" name="Footer Placeholder 5">
            <a:extLst>
              <a:ext uri="{FF2B5EF4-FFF2-40B4-BE49-F238E27FC236}">
                <a16:creationId xmlns:a16="http://schemas.microsoft.com/office/drawing/2014/main" id="{8A2AE47A-4D2F-D6AD-4096-4B4FE440E94B}"/>
              </a:ext>
            </a:extLst>
          </p:cNvPr>
          <p:cNvSpPr>
            <a:spLocks noGrp="1"/>
          </p:cNvSpPr>
          <p:nvPr>
            <p:ph type="ftr" sz="quarter" idx="13"/>
          </p:nvPr>
        </p:nvSpPr>
        <p:spPr>
          <a:xfrm>
            <a:off x="432000" y="6439820"/>
            <a:ext cx="5664000" cy="295062"/>
          </a:xfrm>
        </p:spPr>
        <p:txBody>
          <a:bodyPr/>
          <a:lstStyle/>
          <a:p>
            <a:pPr>
              <a:spcAft>
                <a:spcPts val="600"/>
              </a:spcAft>
            </a:pPr>
            <a:r>
              <a:rPr lang="en-US" dirty="0"/>
              <a:t>AI generated flow chart</a:t>
            </a:r>
            <a:endParaRPr lang="en-US" noProof="0" dirty="0"/>
          </a:p>
        </p:txBody>
      </p:sp>
      <p:sp>
        <p:nvSpPr>
          <p:cNvPr id="7" name="Slide Number Placeholder 6">
            <a:extLst>
              <a:ext uri="{FF2B5EF4-FFF2-40B4-BE49-F238E27FC236}">
                <a16:creationId xmlns:a16="http://schemas.microsoft.com/office/drawing/2014/main" id="{F6FA2E0F-99DC-7D7D-E209-8956DA9D0F8C}"/>
              </a:ext>
            </a:extLst>
          </p:cNvPr>
          <p:cNvSpPr>
            <a:spLocks noGrp="1"/>
          </p:cNvSpPr>
          <p:nvPr>
            <p:ph type="sldNum" sz="quarter" idx="33"/>
          </p:nvPr>
        </p:nvSpPr>
        <p:spPr>
          <a:xfrm>
            <a:off x="11760000" y="6371351"/>
            <a:ext cx="432000" cy="432000"/>
          </a:xfrm>
        </p:spPr>
        <p:txBody>
          <a:bodyPr anchor="ctr">
            <a:normAutofit/>
          </a:bodyPr>
          <a:lstStyle/>
          <a:p>
            <a:pPr>
              <a:spcAft>
                <a:spcPts val="600"/>
              </a:spcAft>
            </a:pPr>
            <a:fld id="{19B51A1E-902D-48AF-9020-955120F399B6}" type="slidenum">
              <a:rPr lang="en-US" noProof="0" smtClean="0"/>
              <a:pPr>
                <a:spcAft>
                  <a:spcPts val="600"/>
                </a:spcAft>
              </a:pPr>
              <a:t>8</a:t>
            </a:fld>
            <a:endParaRPr lang="en-US" noProof="0"/>
          </a:p>
        </p:txBody>
      </p:sp>
      <p:sp>
        <p:nvSpPr>
          <p:cNvPr id="14" name="TextBox 13">
            <a:extLst>
              <a:ext uri="{FF2B5EF4-FFF2-40B4-BE49-F238E27FC236}">
                <a16:creationId xmlns:a16="http://schemas.microsoft.com/office/drawing/2014/main" id="{C7A9506C-4EB6-7083-02C7-A8CF6F33047D}"/>
              </a:ext>
            </a:extLst>
          </p:cNvPr>
          <p:cNvSpPr txBox="1"/>
          <p:nvPr/>
        </p:nvSpPr>
        <p:spPr>
          <a:xfrm>
            <a:off x="2258291" y="2924794"/>
            <a:ext cx="1590465" cy="707886"/>
          </a:xfrm>
          <a:prstGeom prst="rect">
            <a:avLst/>
          </a:prstGeom>
          <a:solidFill>
            <a:schemeClr val="accent1">
              <a:lumMod val="5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sz="2000" b="1" dirty="0">
                <a:solidFill>
                  <a:schemeClr val="bg1"/>
                </a:solidFill>
              </a:rPr>
              <a:t>Initiate a Just Culture</a:t>
            </a:r>
            <a:endParaRPr lang="en-US"/>
          </a:p>
        </p:txBody>
      </p:sp>
    </p:spTree>
    <p:extLst>
      <p:ext uri="{BB962C8B-B14F-4D97-AF65-F5344CB8AC3E}">
        <p14:creationId xmlns:p14="http://schemas.microsoft.com/office/powerpoint/2010/main" val="40190858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Placeholder 13" descr="Hand writing on post-it note">
            <a:extLst>
              <a:ext uri="{FF2B5EF4-FFF2-40B4-BE49-F238E27FC236}">
                <a16:creationId xmlns:a16="http://schemas.microsoft.com/office/drawing/2014/main" id="{7E468295-904F-0743-AD06-67DA21353B9E}"/>
              </a:ext>
            </a:extLst>
          </p:cNvPr>
          <p:cNvPicPr>
            <a:picLocks noGrp="1" noChangeAspect="1"/>
          </p:cNvPicPr>
          <p:nvPr>
            <p:ph type="pic" sz="quarter" idx="14"/>
          </p:nvPr>
        </p:nvPicPr>
        <p:blipFill rotWithShape="1">
          <a:blip r:embed="rId2" cstate="screen">
            <a:extLst>
              <a:ext uri="{28A0092B-C50C-407E-A947-70E740481C1C}">
                <a14:useLocalDpi xmlns:a14="http://schemas.microsoft.com/office/drawing/2010/main"/>
              </a:ext>
            </a:extLst>
          </a:blip>
          <a:srcRect/>
          <a:stretch/>
        </p:blipFill>
        <p:spPr>
          <a:xfrm>
            <a:off x="0" y="-1"/>
            <a:ext cx="6096000" cy="6371351"/>
          </a:xfrm>
        </p:spPr>
      </p:pic>
      <p:sp>
        <p:nvSpPr>
          <p:cNvPr id="20" name="Rectangle 19">
            <a:extLst>
              <a:ext uri="{FF2B5EF4-FFF2-40B4-BE49-F238E27FC236}">
                <a16:creationId xmlns:a16="http://schemas.microsoft.com/office/drawing/2014/main" id="{EFA08948-2B6F-46B1-9D2D-8D7B2B3FBD56}"/>
              </a:ext>
              <a:ext uri="{C183D7F6-B498-43B3-948B-1728B52AA6E4}">
                <adec:decorative xmlns:adec="http://schemas.microsoft.com/office/drawing/2017/decorative" val="1"/>
              </a:ext>
            </a:extLst>
          </p:cNvPr>
          <p:cNvSpPr/>
          <p:nvPr/>
        </p:nvSpPr>
        <p:spPr>
          <a:xfrm>
            <a:off x="9775824" y="1762069"/>
            <a:ext cx="1984175" cy="1148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l"/>
            <a:endParaRPr lang="en-US" dirty="0"/>
          </a:p>
        </p:txBody>
      </p:sp>
      <p:sp>
        <p:nvSpPr>
          <p:cNvPr id="2" name="Title 1">
            <a:extLst>
              <a:ext uri="{FF2B5EF4-FFF2-40B4-BE49-F238E27FC236}">
                <a16:creationId xmlns:a16="http://schemas.microsoft.com/office/drawing/2014/main" id="{3560F281-4FF6-4617-A809-AC9C15ECF18A}"/>
              </a:ext>
            </a:extLst>
          </p:cNvPr>
          <p:cNvSpPr>
            <a:spLocks noGrp="1"/>
          </p:cNvSpPr>
          <p:nvPr>
            <p:ph type="title"/>
          </p:nvPr>
        </p:nvSpPr>
        <p:spPr>
          <a:xfrm>
            <a:off x="5118100" y="1869795"/>
            <a:ext cx="6641900" cy="1124345"/>
          </a:xfrm>
        </p:spPr>
        <p:txBody>
          <a:bodyPr/>
          <a:lstStyle/>
          <a:p>
            <a:r>
              <a:rPr lang="en-US" dirty="0"/>
              <a:t>Conclusion</a:t>
            </a:r>
          </a:p>
        </p:txBody>
      </p:sp>
      <p:sp>
        <p:nvSpPr>
          <p:cNvPr id="3" name="Text Placeholder 2">
            <a:extLst>
              <a:ext uri="{FF2B5EF4-FFF2-40B4-BE49-F238E27FC236}">
                <a16:creationId xmlns:a16="http://schemas.microsoft.com/office/drawing/2014/main" id="{611DC577-0A95-47D0-95D9-5F8DA763D46B}"/>
              </a:ext>
            </a:extLst>
          </p:cNvPr>
          <p:cNvSpPr>
            <a:spLocks noGrp="1"/>
          </p:cNvSpPr>
          <p:nvPr>
            <p:ph type="body" sz="quarter" idx="32"/>
          </p:nvPr>
        </p:nvSpPr>
        <p:spPr/>
        <p:txBody>
          <a:bodyPr vert="horz" lIns="180000" tIns="180000" rIns="180000" bIns="180000" rtlCol="0" anchor="t">
            <a:noAutofit/>
          </a:bodyPr>
          <a:lstStyle/>
          <a:p>
            <a:r>
              <a:rPr lang="en-US" dirty="0"/>
              <a:t>How can each role do these?</a:t>
            </a:r>
          </a:p>
        </p:txBody>
      </p:sp>
      <p:sp>
        <p:nvSpPr>
          <p:cNvPr id="4" name="Content Placeholder 3">
            <a:extLst>
              <a:ext uri="{FF2B5EF4-FFF2-40B4-BE49-F238E27FC236}">
                <a16:creationId xmlns:a16="http://schemas.microsoft.com/office/drawing/2014/main" id="{D355C61F-C8F1-4977-8E1F-F16C0D9EA88C}"/>
              </a:ext>
            </a:extLst>
          </p:cNvPr>
          <p:cNvSpPr>
            <a:spLocks noGrp="1"/>
          </p:cNvSpPr>
          <p:nvPr>
            <p:ph sz="half" idx="1"/>
          </p:nvPr>
        </p:nvSpPr>
        <p:spPr/>
        <p:txBody>
          <a:bodyPr vert="horz" lIns="0" tIns="0" rIns="0" bIns="0" rtlCol="0" anchor="t">
            <a:noAutofit/>
          </a:bodyPr>
          <a:lstStyle/>
          <a:p>
            <a:pPr>
              <a:buNone/>
            </a:pPr>
            <a:r>
              <a:rPr lang="en-US" sz="2800" dirty="0">
                <a:ea typeface="+mn-lt"/>
                <a:cs typeface="+mn-lt"/>
              </a:rPr>
              <a:t>Leadership: Commit to fostering a just culture.</a:t>
            </a:r>
            <a:endParaRPr lang="en-US">
              <a:ea typeface="+mn-lt"/>
              <a:cs typeface="+mn-lt"/>
            </a:endParaRPr>
          </a:p>
          <a:p>
            <a:pPr>
              <a:buNone/>
            </a:pPr>
            <a:r>
              <a:rPr lang="en-US" sz="2800" dirty="0">
                <a:ea typeface="+mn-lt"/>
                <a:cs typeface="+mn-lt"/>
              </a:rPr>
              <a:t>Organizations: Implement consistent processes and training.</a:t>
            </a:r>
          </a:p>
          <a:p>
            <a:pPr>
              <a:buNone/>
            </a:pPr>
            <a:r>
              <a:rPr lang="en-US" sz="2800" dirty="0">
                <a:ea typeface="+mn-lt"/>
                <a:cs typeface="+mn-lt"/>
              </a:rPr>
              <a:t>Individuals: Embrace transparency and learning from mistakes.</a:t>
            </a:r>
          </a:p>
          <a:p>
            <a:pPr marL="0" indent="0">
              <a:buNone/>
            </a:pPr>
            <a:endParaRPr lang="en-US" sz="2800" dirty="0"/>
          </a:p>
        </p:txBody>
      </p:sp>
      <p:sp>
        <p:nvSpPr>
          <p:cNvPr id="6" name="Slide Number Placeholder 5">
            <a:extLst>
              <a:ext uri="{FF2B5EF4-FFF2-40B4-BE49-F238E27FC236}">
                <a16:creationId xmlns:a16="http://schemas.microsoft.com/office/drawing/2014/main" id="{1C554D9F-1895-486E-BFBA-905BB2D29E08}"/>
              </a:ext>
            </a:extLst>
          </p:cNvPr>
          <p:cNvSpPr>
            <a:spLocks noGrp="1"/>
          </p:cNvSpPr>
          <p:nvPr>
            <p:ph type="sldNum" sz="quarter" idx="33"/>
          </p:nvPr>
        </p:nvSpPr>
        <p:spPr>
          <a:solidFill>
            <a:schemeClr val="tx1">
              <a:lumMod val="95000"/>
              <a:lumOff val="5000"/>
            </a:schemeClr>
          </a:solidFill>
        </p:spPr>
        <p:txBody>
          <a:bodyPr/>
          <a:lstStyle/>
          <a:p>
            <a:fld id="{19B51A1E-902D-48AF-9020-955120F399B6}" type="slidenum">
              <a:rPr lang="en-US" smtClean="0"/>
              <a:pPr/>
              <a:t>9</a:t>
            </a:fld>
            <a:endParaRPr lang="en-US" dirty="0"/>
          </a:p>
        </p:txBody>
      </p:sp>
    </p:spTree>
    <p:extLst>
      <p:ext uri="{BB962C8B-B14F-4D97-AF65-F5344CB8AC3E}">
        <p14:creationId xmlns:p14="http://schemas.microsoft.com/office/powerpoint/2010/main" val="722098795"/>
      </p:ext>
    </p:extLst>
  </p:cSld>
  <p:clrMapOvr>
    <a:masterClrMapping/>
  </p:clrMapOvr>
</p:sld>
</file>

<file path=ppt/theme/theme1.xml><?xml version="1.0" encoding="utf-8"?>
<a:theme xmlns:a="http://schemas.openxmlformats.org/drawingml/2006/main" name="Office Theme">
  <a:themeElements>
    <a:clrScheme name="Custom 129">
      <a:dk1>
        <a:sysClr val="windowText" lastClr="000000"/>
      </a:dk1>
      <a:lt1>
        <a:srgbClr val="FFFFFF"/>
      </a:lt1>
      <a:dk2>
        <a:srgbClr val="3F3F3F"/>
      </a:dk2>
      <a:lt2>
        <a:srgbClr val="F2F2F2"/>
      </a:lt2>
      <a:accent1>
        <a:srgbClr val="25C6E3"/>
      </a:accent1>
      <a:accent2>
        <a:srgbClr val="E80554"/>
      </a:accent2>
      <a:accent3>
        <a:srgbClr val="A9E26F"/>
      </a:accent3>
      <a:accent4>
        <a:srgbClr val="EAD000"/>
      </a:accent4>
      <a:accent5>
        <a:srgbClr val="1A0F49"/>
      </a:accent5>
      <a:accent6>
        <a:srgbClr val="FF4A01"/>
      </a:accent6>
      <a:hlink>
        <a:srgbClr val="25C6E3"/>
      </a:hlink>
      <a:folHlink>
        <a:srgbClr val="25C6E3"/>
      </a:folHlink>
    </a:clrScheme>
    <a:fontScheme name="Custom 149">
      <a:majorFont>
        <a:latin typeface="Corbel"/>
        <a:ea typeface=""/>
        <a:cs typeface=""/>
      </a:majorFont>
      <a:minorFont>
        <a:latin typeface="Candar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16411250_Bright business presentation_AAS_v3" id="{57D58BC9-3F05-45D4-81CD-7BA898B4CAAD}" vid="{0F92AA19-00D6-4C71-B13F-219D7994A0B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fa6e671f1cd7e4d96ff9652be322dd5e">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4e2496f70b101db0b8013f30a071bbf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00F07EC-B350-49E7-B6F3-FED47ED1C91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C389EDE6-EADC-4C51-A618-17CCFAE3C12F}">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2AF4CCF4-D450-4896-9D26-824C258C6A9C}">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TF16411250</Template>
  <TotalTime>0</TotalTime>
  <Words>380</Words>
  <Application>Microsoft Office PowerPoint</Application>
  <PresentationFormat>Widescreen</PresentationFormat>
  <Paragraphs>95</Paragraphs>
  <Slides>10</Slides>
  <Notes>0</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Barriers and Challenges to Implementing a Just Culture </vt:lpstr>
      <vt:lpstr>Blame Culture</vt:lpstr>
      <vt:lpstr>Lack of Transparency</vt:lpstr>
      <vt:lpstr>Inconsistent Processes</vt:lpstr>
      <vt:lpstr>Leadership Commitment</vt:lpstr>
      <vt:lpstr>Education and Training</vt:lpstr>
      <vt:lpstr>Accountability vs. No Blame</vt:lpstr>
      <vt:lpstr>How It Will Flow</vt:lpstr>
      <vt:lpstr>Conclusion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161</cp:revision>
  <dcterms:created xsi:type="dcterms:W3CDTF">2024-12-09T04:43:02Z</dcterms:created>
  <dcterms:modified xsi:type="dcterms:W3CDTF">2024-12-09T05:19:09Z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